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700808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00364" y="1357298"/>
            <a:ext cx="60007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Исследовательская работа по английскому языку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на тему: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«Эффективные способы и приёмы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запоминания английских слов»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857752" y="4500570"/>
            <a:ext cx="40005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</a:rPr>
              <a:t>Автор: ученик 5 класса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</a:rPr>
              <a:t>Плотников Кирилл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</a:rPr>
              <a:t>Руководитель: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</a:rPr>
              <a:t>учитель английского языка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45085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</a:rPr>
              <a:t>Светлана Евгеньевна Баскакова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 descr="C:\Documents and Settings\1.ENGLISH\Рабочий стол\1454599098_5e56753edc80.jpg"/>
          <p:cNvPicPr>
            <a:picLocks noChangeAspect="1" noChangeArrowheads="1"/>
          </p:cNvPicPr>
          <p:nvPr/>
        </p:nvPicPr>
        <p:blipFill>
          <a:blip r:embed="rId2"/>
          <a:srcRect b="12120"/>
          <a:stretch>
            <a:fillRect/>
          </a:stretch>
        </p:blipFill>
        <p:spPr bwMode="auto">
          <a:xfrm>
            <a:off x="214282" y="1428736"/>
            <a:ext cx="2928958" cy="34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3881" y="1916832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Script MT Bold" panose="03040602040607080904" pitchFamily="66" charset="0"/>
              </a:rPr>
              <a:t>Thank you for your attention!</a:t>
            </a:r>
            <a:r>
              <a:rPr lang="ru-RU" sz="3600" dirty="0" smtClean="0">
                <a:latin typeface="Segoe Script" panose="020B0504020000000003" pitchFamily="34" charset="0"/>
              </a:rPr>
              <a:t/>
            </a:r>
            <a:br>
              <a:rPr lang="ru-RU" sz="3600" dirty="0" smtClean="0">
                <a:latin typeface="Segoe Script" panose="020B0504020000000003" pitchFamily="34" charset="0"/>
              </a:rPr>
            </a:br>
            <a:endParaRPr lang="ru-RU" sz="3600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960440" cy="282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86857"/>
            <a:ext cx="3588084" cy="2623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31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266529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Цель работы: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изучить эффективные способы и приёмы запоминания английских слов; провести анкетирование среди учащихся 5-8 классов, познакомить ребят с эффективными способами запоминания английских слов; разработать буклет с методами по заучиванию английских слов.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Задачи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Узнать, как происходит процесс запоминания слов, дать определение термину «память», на какие виды подразделяется память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Определить какие способы и приёмы запоминания слов используют учащиеся 5-8 классов при изучении английского языка.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Методы исследования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Сбор информации по теме исследования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Описательный метод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Аналитический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метод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Метод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обработки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результатов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Обобщающий метод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Создание компьютерной презентации и подготовка к защите проекта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Анализ проделанной работы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1.ENGLISH\Рабочий стол\13955019-Learning-language-American-English-boy-looking-up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429156" cy="294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Documents and Settings\1.ENGLISH\Рабочий стол\devochka-duma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5"/>
            <a:ext cx="4037649" cy="311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1700808"/>
            <a:ext cx="3571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такое ПАМЯТЬ? Как она возникает?»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18411" r="13376" b="16000"/>
          <a:stretch/>
        </p:blipFill>
        <p:spPr>
          <a:xfrm>
            <a:off x="6043069" y="2245838"/>
            <a:ext cx="2915862" cy="211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134076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Способы </a:t>
            </a:r>
            <a:r>
              <a:rPr lang="ru-RU" sz="2400" b="1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</a:rPr>
              <a:t>и приёмы запоминания английских слов </a:t>
            </a:r>
            <a:endParaRPr lang="ru-RU" sz="24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41" y="2196917"/>
            <a:ext cx="2887691" cy="214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6951" r="5113" b="5900"/>
          <a:stretch/>
        </p:blipFill>
        <p:spPr>
          <a:xfrm>
            <a:off x="251520" y="2171765"/>
            <a:ext cx="2736304" cy="216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25" y="4581128"/>
            <a:ext cx="286920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2" y="4468371"/>
            <a:ext cx="2850810" cy="216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8371"/>
            <a:ext cx="2757749" cy="216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6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955" y="1347591"/>
            <a:ext cx="77724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Результаты анкетирования: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flipV="1">
            <a:off x="623141" y="2492895"/>
            <a:ext cx="96364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43226"/>
              </p:ext>
            </p:extLst>
          </p:nvPr>
        </p:nvGraphicFramePr>
        <p:xfrm>
          <a:off x="323528" y="1995663"/>
          <a:ext cx="8503220" cy="407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3" imgW="6724543" imgH="2819533" progId="MSGraph.Chart.8">
                  <p:embed/>
                </p:oleObj>
              </mc:Choice>
              <mc:Fallback>
                <p:oleObj name="Диаграмма" r:id="rId3" imgW="6724543" imgH="2819533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95663"/>
                        <a:ext cx="8503220" cy="4074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5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72816"/>
            <a:ext cx="8496944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 будет нужен при поступлении в учебные заведения;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популярный;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красивый и интересный язык;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английского языка пригодится заграницей;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Компьютеры, телефоны, бытовая техника – требует знаний языка;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Хочу хотя бы немного разговаривать на английском языке и понимать, что говорят англичане.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04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805264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Оценки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8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36870"/>
            <a:ext cx="77724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Метод «Карта памяти»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24284"/>
            <a:ext cx="3667945" cy="2482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2" y="1824284"/>
            <a:ext cx="3096345" cy="2344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04497"/>
            <a:ext cx="3314600" cy="23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65050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«Метод ассоциаций»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0626" r="9838" b="10626"/>
          <a:stretch/>
        </p:blipFill>
        <p:spPr>
          <a:xfrm>
            <a:off x="4716016" y="2636912"/>
            <a:ext cx="4104456" cy="301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1025" r="9838" b="10226"/>
          <a:stretch/>
        </p:blipFill>
        <p:spPr>
          <a:xfrm>
            <a:off x="395536" y="2647166"/>
            <a:ext cx="4032448" cy="296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0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219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Comic Sans MS</vt:lpstr>
      <vt:lpstr>Monotype Corsiva</vt:lpstr>
      <vt:lpstr>Script MT Bold</vt:lpstr>
      <vt:lpstr>Segoe Print</vt:lpstr>
      <vt:lpstr>Segoe Script</vt:lpstr>
      <vt:lpstr>Symbol</vt:lpstr>
      <vt:lpstr>Times New Roman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анкетирования:</vt:lpstr>
      <vt:lpstr>Презентация PowerPoint</vt:lpstr>
      <vt:lpstr>Презентация PowerPoint</vt:lpstr>
      <vt:lpstr>Метод «Карта памяти»</vt:lpstr>
      <vt:lpstr>«Метод ассоциаций»</vt:lpstr>
      <vt:lpstr>Thank you for your attention!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КАБ_англ</cp:lastModifiedBy>
  <cp:revision>55</cp:revision>
  <dcterms:created xsi:type="dcterms:W3CDTF">2013-08-25T12:51:36Z</dcterms:created>
  <dcterms:modified xsi:type="dcterms:W3CDTF">2016-04-06T14:29:34Z</dcterms:modified>
</cp:coreProperties>
</file>