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0" r:id="rId2"/>
    <p:sldId id="257" r:id="rId3"/>
    <p:sldId id="258" r:id="rId4"/>
    <p:sldId id="259" r:id="rId5"/>
    <p:sldId id="273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0972" autoAdjust="0"/>
  </p:normalViewPr>
  <p:slideViewPr>
    <p:cSldViewPr snapToGrid="0">
      <p:cViewPr varScale="1">
        <p:scale>
          <a:sx n="53" d="100"/>
          <a:sy n="53" d="100"/>
        </p:scale>
        <p:origin x="1716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C25F8C-A469-4DC1-84E5-876467FEE99D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D0BBC9-89F0-4AE2-86CA-8A003C905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79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endParaRPr lang="ru-RU" altLang="ru-RU" b="1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41DA3A-AF1E-4F7B-B489-E4B904CAFED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584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6CA85B-3231-44D4-B7C6-5AB09338B47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328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5DD21C-C4CD-4E74-8040-F7C472E4340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1402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AA2E24-7C50-464B-98D7-EF2A79BA1B4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495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CEB8FB-E500-40DA-B8C7-A988AC610CD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3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4AB2A9-0D46-44DB-A2C2-E6D9694D24B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044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848827-179C-4C98-A9EA-ADEE54EB439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651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C0EFD5-5719-4347-B268-45FDB755AC4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5607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23FC95-4324-4759-A75C-43E4F4C0DD8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205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AD8B4A-57C3-44E1-87DD-4EB09D2DEE8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022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877478-D4EF-44F4-BF5E-3A23FF14EE6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946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Анимация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 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По первому клику появляется </a:t>
            </a:r>
            <a:r>
              <a:rPr lang="en-US" altLang="ru-RU" b="1" i="1" smtClean="0"/>
              <a:t>your favourite food</a:t>
            </a:r>
            <a:r>
              <a:rPr lang="ru-RU" altLang="ru-RU" b="1" i="1" smtClean="0"/>
              <a:t> </a:t>
            </a:r>
            <a:r>
              <a:rPr lang="ru-RU" altLang="ru-RU" smtClean="0"/>
              <a:t>в первой строке, по второму – </a:t>
            </a:r>
            <a:r>
              <a:rPr lang="en-US" altLang="ru-RU" b="1" i="1" smtClean="0"/>
              <a:t>pizza</a:t>
            </a:r>
            <a:r>
              <a:rPr lang="ru-RU" altLang="ru-RU" b="1" i="1" smtClean="0"/>
              <a:t> </a:t>
            </a:r>
            <a:r>
              <a:rPr lang="ru-RU" altLang="ru-RU" smtClean="0"/>
              <a:t>во второй строке. 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FCECFD-CCF1-4F67-9A65-CA959F1B74D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640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430FE9-B748-4047-BD99-91588670D09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282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04E9AD-2690-4B25-A2C1-F02271B335D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6424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AA4E63-B223-416A-9F37-5413C38ADFB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9884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A46C0E-EACA-46A5-AE28-B80FC1F60F4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4277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0775B7-860E-4DF9-AD5A-4A009B24BC0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026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D4ED28-D253-4D35-8366-ED4A24D7117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420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Анимация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 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По первому клику появляется </a:t>
            </a:r>
            <a:r>
              <a:rPr lang="en-US" altLang="ru-RU" sz="3200" b="1" i="1" smtClean="0">
                <a:solidFill>
                  <a:srgbClr val="000000"/>
                </a:solidFill>
              </a:rPr>
              <a:t>My favourite food</a:t>
            </a:r>
            <a:endParaRPr lang="ru-RU" altLang="ru-RU" sz="3200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mtClean="0"/>
              <a:t>в первой строке, по второму – </a:t>
            </a:r>
            <a:r>
              <a:rPr lang="en-US" altLang="ru-RU" b="1" i="1" smtClean="0"/>
              <a:t>your favourite food</a:t>
            </a:r>
            <a:r>
              <a:rPr lang="ru-RU" altLang="ru-RU" b="1" i="1" smtClean="0"/>
              <a:t> </a:t>
            </a:r>
            <a:r>
              <a:rPr lang="ru-RU" altLang="ru-RU" smtClean="0"/>
              <a:t>во второй строке. 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7548CC-297F-449B-9DA4-38B7C95AFD2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77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Анимация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 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По первому клику появляется </a:t>
            </a:r>
            <a:r>
              <a:rPr lang="en-US" altLang="ru-RU" sz="3200" b="1" i="1" smtClean="0">
                <a:solidFill>
                  <a:srgbClr val="000000"/>
                </a:solidFill>
              </a:rPr>
              <a:t>My favourite food</a:t>
            </a:r>
            <a:endParaRPr lang="ru-RU" altLang="ru-RU" sz="3200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mtClean="0"/>
              <a:t>в первой строке, по второму – </a:t>
            </a:r>
            <a:r>
              <a:rPr lang="en-US" altLang="ru-RU" b="1" i="1" smtClean="0"/>
              <a:t>Happy birthday</a:t>
            </a:r>
            <a:r>
              <a:rPr lang="ru-RU" altLang="ru-RU" i="1" smtClean="0"/>
              <a:t> </a:t>
            </a:r>
            <a:r>
              <a:rPr lang="ru-RU" altLang="ru-RU" smtClean="0"/>
              <a:t>во второй строке. 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B79D71-8294-45B2-856A-F27012898F6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6368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Анимация по </a:t>
            </a:r>
            <a:r>
              <a:rPr lang="ru-RU" altLang="ru-RU" b="1" smtClean="0"/>
              <a:t>клику левой кнопкой мыши по рисункам.</a:t>
            </a:r>
            <a:r>
              <a:rPr lang="ru-RU" alt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Нажав на рисунок, услышите слово. 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59AE7C-0F5D-4E46-B0A6-F8D6A71FF6A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896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0E0DE1-FAB8-4BE8-B3D6-513C185AA68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13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AD02A8-1BAC-44AF-AD06-483BEB6F7DA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06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8607E5-2432-4410-98C6-F8FD0118FF1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8696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Переход к другому слайду: по клику мышки на управляющей кнопке или клик по </a:t>
            </a:r>
            <a:r>
              <a:rPr lang="en-US" altLang="ru-RU" b="1" smtClean="0"/>
              <a:t>Enter</a:t>
            </a:r>
            <a:r>
              <a:rPr lang="en-US" altLang="ru-RU" smtClean="0"/>
              <a:t> </a:t>
            </a:r>
            <a:r>
              <a:rPr lang="ru-RU" altLang="ru-RU" smtClean="0"/>
              <a:t>или </a:t>
            </a:r>
            <a:r>
              <a:rPr lang="ru-RU" altLang="ru-RU" b="1" smtClean="0"/>
              <a:t>Пробел</a:t>
            </a:r>
            <a:r>
              <a:rPr lang="ru-RU" altLang="ru-RU" smtClean="0"/>
              <a:t> клавиатуры.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82ABC5-D80F-482E-A0F7-52FC3CE5FC9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33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A6A54-20CA-47BD-8DEA-FB3EEBD93F48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2937-DFC6-49F4-84FA-2F2FD1CF7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3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3A689-1F56-4709-AC81-0ABC69EA806D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B1FDD-014A-40E9-AA91-ACBF2FC32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5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902B-D740-4773-ACF4-B0FB304EAE73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B281C-B6A4-40E3-B0A9-69D4E6C9F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8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AB63-19C8-4E1F-B230-BEE56EB23644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7161D-AD69-4298-BB92-9FD88B57F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1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8BEAF-8B1D-4CB6-ADE6-C20214EB8EF0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E28E-E96E-42EE-9114-9120DB6B2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8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B204-321C-40F2-B719-1160E769F208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84F65-4CF7-493C-AFFF-58CBC22A7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5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601B-AF64-4F94-9ACE-33C723EDDAB5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F3B49-4827-4104-B405-045753BF8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8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C633F-E3C4-4DC0-B0A6-EC7289273277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FA10-1C1D-446B-A686-60F3BAB54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FF9D-D12C-46B3-8EBE-97C57014ACF9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CA92-42BB-4440-A7F7-65F186BEE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3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F708-B4C4-4A9F-9C78-CA7262743D6D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1102-B098-48E7-B69B-E641FC388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1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168F-84E1-4A22-B93A-4FE374BD6D82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53AC-9A49-4067-89B8-1FAC06B08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3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F5F900-E712-4555-94C6-B0683B8E4E19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72FBBD-C8C7-459C-BD8D-5C4AE573F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.jpeg"/><Relationship Id="rId18" Type="http://schemas.openxmlformats.org/officeDocument/2006/relationships/image" Target="../media/image4.png"/><Relationship Id="rId3" Type="http://schemas.openxmlformats.org/officeDocument/2006/relationships/audio" Target="../media/audio1.wav"/><Relationship Id="rId21" Type="http://schemas.openxmlformats.org/officeDocument/2006/relationships/image" Target="../media/image11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image" Target="../media/image7.png"/><Relationship Id="rId23" Type="http://schemas.openxmlformats.org/officeDocument/2006/relationships/image" Target="../media/image9.png"/><Relationship Id="rId10" Type="http://schemas.openxmlformats.org/officeDocument/2006/relationships/audio" Target="../media/audio8.wav"/><Relationship Id="rId19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5.png"/><Relationship Id="rId2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13" y="147639"/>
            <a:ext cx="7886700" cy="3128961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i="1" spc="490" dirty="0"/>
              <a:t>My </a:t>
            </a:r>
            <a:r>
              <a:rPr lang="en-US" b="1" i="1" spc="490" dirty="0" err="1"/>
              <a:t>favourite</a:t>
            </a:r>
            <a:r>
              <a:rPr lang="en-US" b="1" i="1" spc="490" dirty="0"/>
              <a:t> </a:t>
            </a:r>
            <a:r>
              <a:rPr lang="en-US" b="1" i="1" spc="490" dirty="0" smtClean="0"/>
              <a:t>food</a:t>
            </a:r>
            <a:r>
              <a:rPr lang="ru-RU" b="1" i="1" spc="490" dirty="0" smtClean="0"/>
              <a:t/>
            </a:r>
            <a:br>
              <a:rPr lang="ru-RU" b="1" i="1" spc="490" dirty="0" smtClean="0"/>
            </a:br>
            <a:endParaRPr lang="ru-RU" sz="3200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895725"/>
            <a:ext cx="1568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314575"/>
            <a:ext cx="17462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911600"/>
            <a:ext cx="12128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13223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3160713"/>
            <a:ext cx="13795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2193925"/>
            <a:ext cx="170338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806825"/>
            <a:ext cx="175736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477838"/>
            <a:ext cx="18669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569913"/>
            <a:ext cx="15652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76250"/>
            <a:ext cx="17065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8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276350"/>
            <a:ext cx="289083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99163" y="1270000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apples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99163" y="26781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biscuits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99163" y="4116388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sandwiches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слово, которое соответствует картинке:</a:t>
            </a:r>
            <a:endParaRPr lang="ru-RU" sz="2800" b="1" dirty="0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24338" y="6313488"/>
            <a:ext cx="698500" cy="5207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0"/>
            <a:ext cx="9144000" cy="630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2083 0.00035 0.0382 -0.00538 0.05695 C -0.00677 0.06134 -0.00903 0.06505 -0.01076 0.06898 L -0.01441 0.08796 C -0.01649 0.09908 -0.02014 0.11968 -0.02326 0.12616 C -0.04184 0.16296 -0.01545 0.11019 -0.04288 0.16667 C -0.04566 0.17222 -0.05989 0.2 -0.06267 0.20695 C -0.06441 0.21181 -0.06597 0.21667 -0.06788 0.2213 C -0.07361 0.23426 -0.08073 0.24514 -0.08767 0.25695 C -0.09114 0.26343 -0.09566 0.26898 -0.09826 0.27616 C -0.10746 0.30023 -0.0993 0.28102 -0.11076 0.30232 C -0.11337 0.30695 -0.1151 0.31227 -0.11805 0.31667 C -0.12118 0.32107 -0.12552 0.32384 -0.12864 0.32847 C -0.13212 0.33357 -0.1342 0.34005 -0.13767 0.34514 C -0.14496 0.35625 -0.16337 0.38009 -0.17326 0.38796 C -0.17639 0.39028 -0.17916 0.39306 -0.18229 0.39514 C -0.18507 0.39699 -0.18837 0.39792 -0.19114 0.4 C -0.19375 0.40185 -0.196 0.40486 -0.19826 0.40695 C -0.20486 0.4132 -0.21423 0.4206 -0.22153 0.4213 L -0.24844 0.42384 C -0.26389 0.4213 -0.27934 0.41968 -0.29479 0.41667 C -0.29844 0.41574 -0.30191 0.41343 -0.30555 0.41181 C -0.32014 0.40486 -0.30903 0.40972 -0.32153 0.40232 C -0.33021 0.39722 -0.3316 0.39815 -0.33941 0.39028 C -0.34149 0.38843 -0.34288 0.38542 -0.34479 0.38333 C -0.34653 0.38148 -0.34844 0.38009 -0.35017 0.37847 C -0.3533 0.37546 -0.35607 0.37199 -0.35903 0.36898 C -0.36076 0.36713 -0.36285 0.36597 -0.36441 0.36412 C -0.36632 0.36204 -0.36788 0.35926 -0.36979 0.35695 C -0.37274 0.35371 -0.37587 0.35093 -0.37882 0.34746 L -0.39305 0.32847 C -0.39479 0.32616 -0.39687 0.32408 -0.39844 0.3213 C -0.40503 0.30949 -0.40121 0.31412 -0.40903 0.30695 C -0.42014 0.28496 -0.40607 0.31204 -0.41632 0.29514 C -0.41753 0.29283 -0.4184 0.29028 -0.41979 0.28796 C -0.42274 0.28333 -0.42864 0.27662 -0.43229 0.27361 C -0.43403 0.27246 -0.43594 0.27222 -0.43767 0.2713 C -0.43889 0.26898 -0.43958 0.26597 -0.44132 0.26412 C -0.44444 0.26042 -0.45191 0.25463 -0.45191 0.25463 L -0.45903 0.24028 " pathEditMode="relative" ptsTypes="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6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463675"/>
            <a:ext cx="482917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99163" y="1270000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sandwiches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99163" y="26781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burgers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99163" y="4116388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bananas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слово, которое соответствует картинке:</a:t>
            </a:r>
            <a:endParaRPr lang="ru-RU" sz="2800" b="1" dirty="0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24338" y="6313488"/>
            <a:ext cx="698500" cy="5207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0"/>
            <a:ext cx="9144000" cy="630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7 0.00949 0.00191 0.01898 0.00191 0.02847 C 0.00191 0.12292 0.00122 0.21736 0 0.31181 C 0 0.31505 -0.00138 0.31806 -0.00173 0.3213 C -0.00243 0.32685 -0.00277 0.33241 -0.00347 0.33796 C -0.00399 0.3419 -0.00486 0.34584 -0.00538 0.34977 C -0.00607 0.35625 -0.00659 0.3625 -0.00711 0.36898 C -0.00798 0.37963 -0.0085 0.39144 -0.01076 0.40232 C -0.01336 0.41574 -0.01753 0.42894 -0.01961 0.44259 C -0.02291 0.46505 -0.01979 0.44607 -0.02673 0.47847 C -0.02743 0.48148 -0.02777 0.48472 -0.02847 0.48796 C -0.03385 0.5081 -0.03489 0.50949 -0.04097 0.52593 C -0.04166 0.52986 -0.04166 0.53426 -0.04288 0.53796 C -0.04409 0.54144 -0.04652 0.54421 -0.04826 0.54746 C -0.04947 0.54977 -0.05069 0.55209 -0.05173 0.55463 C -0.05312 0.55764 -0.05382 0.56111 -0.05538 0.56412 C -0.05816 0.56945 -0.06649 0.57732 -0.06961 0.58079 C -0.07847 0.59097 -0.06684 0.57986 -0.07847 0.59028 C -0.08507 0.60324 -0.07864 0.59283 -0.09097 0.60463 C -0.09652 0.60972 -0.10173 0.61574 -0.10711 0.6213 C -0.10868 0.62269 -0.11701 0.63148 -0.11961 0.6331 C -0.12135 0.63426 -0.12326 0.63472 -0.125 0.63542 C -0.12743 0.63796 -0.12934 0.64097 -0.13211 0.64259 C -0.13489 0.64421 -0.13802 0.64421 -0.14097 0.64514 C -0.15798 0.65 -0.1375 0.6463 -0.16961 0.64977 L -0.17864 0.65209 C -0.18211 0.65301 -0.18576 0.65371 -0.18923 0.65463 C -0.19166 0.65509 -0.19392 0.65625 -0.19635 0.65695 C -0.20052 0.65787 -0.20468 0.65857 -0.20885 0.65926 C -0.2125 0.65996 -0.21614 0.66088 -0.21961 0.66181 C -0.23802 0.66088 -0.25659 0.66065 -0.275 0.65926 C -0.27691 0.65926 -0.27847 0.65741 -0.28038 0.65695 C -0.28385 0.65579 -0.2875 0.65533 -0.29114 0.65463 C -0.30329 0.64908 -0.28819 0.65556 -0.30538 0.64977 C -0.31059 0.64815 -0.31267 0.64607 -0.31788 0.64259 C -0.32031 0.63959 -0.32239 0.63588 -0.325 0.6331 C -0.32777 0.63033 -0.33125 0.62894 -0.33402 0.62593 C -0.33559 0.62408 -0.33593 0.62084 -0.3375 0.61875 C -0.34079 0.61505 -0.34826 0.60926 -0.34826 0.60926 C -0.35659 0.59445 -0.35156 0.60255 -0.36423 0.58542 C -0.36666 0.58241 -0.36961 0.57963 -0.37152 0.57593 C -0.37257 0.57361 -0.37361 0.57107 -0.375 0.56875 C -0.37829 0.56389 -0.38211 0.55926 -0.38576 0.55463 C -0.38697 0.55301 -0.38784 0.55116 -0.38923 0.54977 L -0.39461 0.54514 C -0.40416 0.52593 -0.39166 0.54908 -0.40364 0.5331 C -0.41684 0.51551 -0.40173 0.53009 -0.41423 0.51875 C -0.42378 0.49977 -0.41128 0.52292 -0.42326 0.50695 C -0.42482 0.50486 -0.42534 0.50185 -0.42673 0.49977 C -0.42951 0.4956 -0.43281 0.4919 -0.43576 0.48796 L -0.43923 0.4831 C -0.4427 0.46945 -0.43871 0.48218 -0.44652 0.46875 C -0.44913 0.46435 -0.45052 0.45857 -0.45364 0.45463 C -0.4559 0.45139 -0.45885 0.44884 -0.46076 0.44514 L -0.46423 0.43796 " pathEditMode="relative" ptsTypes="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ендвич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276350"/>
            <a:ext cx="427831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99163" y="1270000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apples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99163" y="26781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burgers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99163" y="4116388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sandwiches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слово, которое соответствует картинке:</a:t>
            </a:r>
            <a:endParaRPr lang="ru-RU" sz="2800" b="1" dirty="0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24338" y="6313488"/>
            <a:ext cx="698500" cy="5207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0"/>
            <a:ext cx="9144000" cy="630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47 0.06296 0.00174 0.01319 -0.00538 0.04514 C -0.00625 0.04907 -0.00607 0.05324 -0.00729 0.05694 C -0.00798 0.05972 -0.00989 0.06157 -0.01076 0.06412 C -0.01215 0.06805 -0.01302 0.07222 -0.01441 0.07615 C -0.01857 0.08703 -0.01822 0.08611 -0.02326 0.09282 C -0.02534 0.10069 -0.02517 0.10115 -0.02864 0.10949 C -0.02968 0.1118 -0.03072 0.11435 -0.03229 0.11666 C -0.03507 0.12083 -0.03836 0.1243 -0.04114 0.12847 C -0.04288 0.13102 -0.05642 0.1537 -0.06076 0.1618 C -0.06319 0.16643 -0.06527 0.17152 -0.06788 0.17615 C -0.06996 0.17963 -0.07291 0.18217 -0.075 0.18564 C -0.08003 0.19328 -0.08402 0.20231 -0.08941 0.20949 C -0.09583 0.21805 -0.10382 0.22523 -0.10902 0.23564 C -0.12291 0.26342 -0.10868 0.23727 -0.125 0.2618 C -0.13125 0.27106 -0.13559 0.28264 -0.14288 0.29027 C -0.14583 0.29352 -0.1493 0.29606 -0.15191 0.3 C -0.15468 0.30416 -0.1559 0.31018 -0.15902 0.31412 C -0.16371 0.3206 -0.17031 0.32453 -0.175 0.33078 C -0.17916 0.33634 -0.18246 0.34352 -0.1875 0.34745 C -0.19045 0.35 -0.19357 0.35208 -0.19652 0.35463 C -0.21111 0.36759 -0.19531 0.35602 -0.21441 0.37129 C -0.21666 0.37314 -0.21927 0.3743 -0.22152 0.37615 C -0.22586 0.37986 -0.23003 0.38379 -0.23402 0.38796 C -0.24149 0.39606 -0.23871 0.39861 -0.25 0.40463 C -0.25295 0.40625 -0.2559 0.4081 -0.25902 0.40949 C -0.26128 0.41041 -0.26371 0.41088 -0.26614 0.4118 C -0.26788 0.4125 -0.26961 0.41342 -0.27152 0.41412 C -0.27378 0.41504 -0.27621 0.41551 -0.27864 0.41666 C -0.28159 0.41782 -0.28454 0.4199 -0.2875 0.42129 C -0.28923 0.42222 -0.29114 0.42291 -0.29288 0.42384 C -0.31197 0.42291 -0.33107 0.42314 -0.35 0.42129 C -0.35729 0.4206 -0.3651 0.41689 -0.37135 0.4118 C -0.37482 0.40902 -0.38246 0.40324 -0.38576 0.39745 C -0.39184 0.3868 -0.39635 0.37384 -0.40364 0.36412 C -0.40711 0.35949 -0.41145 0.35555 -0.41423 0.35 C -0.41545 0.34745 -0.41632 0.3449 -0.41788 0.34282 C -0.41996 0.34004 -0.42257 0.33796 -0.425 0.33564 C -0.42621 0.33333 -0.42725 0.33078 -0.42864 0.32847 C -0.43211 0.32199 -0.43593 0.31597 -0.43923 0.30949 C -0.44045 0.30694 -0.44149 0.30463 -0.44288 0.30231 C -0.44392 0.30046 -0.44548 0.2993 -0.44635 0.29745 C -0.44895 0.29305 -0.45121 0.28796 -0.45364 0.28333 C -0.45468 0.28078 -0.45642 0.2787 -0.45711 0.27615 L -0.45885 0.26898 C -0.45954 0.2625 -0.45937 0.25602 -0.46076 0.25 C -0.46128 0.24722 -0.46319 0.24514 -0.46423 0.24282 C -0.46493 0.2412 -0.46545 0.23958 -0.46597 0.23796 " pathEditMode="relative" ptsTypes="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ргер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2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455738"/>
            <a:ext cx="482917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99163" y="1270000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sandwiches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99163" y="26781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orange juice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99163" y="4116388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chips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слово, которое соответствует картинке:</a:t>
            </a:r>
            <a:endParaRPr lang="ru-RU" sz="2800" b="1" dirty="0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24338" y="6313488"/>
            <a:ext cx="698500" cy="5207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0"/>
            <a:ext cx="9144000" cy="630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3 0.01135 -0.00469 0.02662 -0.00903 0.03797 C -0.0158 0.05602 -0.01285 0.04329 -0.01788 0.05949 C -0.01875 0.06181 -0.01927 0.06412 -0.01979 0.06644 C -0.02049 0.06968 -0.02049 0.07315 -0.02153 0.07616 C -0.02865 0.09908 -0.02656 0.09005 -0.03577 0.10695 C -0.03837 0.11158 -0.04063 0.11644 -0.04288 0.1213 L -0.05 0.13565 C -0.05122 0.13797 -0.05243 0.14051 -0.05365 0.14283 C -0.05538 0.14584 -0.05729 0.14908 -0.05903 0.15232 C -0.06024 0.15463 -0.06111 0.15718 -0.0625 0.15949 C -0.06649 0.16528 -0.07084 0.17061 -0.075 0.17616 C -0.07691 0.17848 -0.07813 0.18172 -0.08038 0.18311 L -0.09479 0.19283 L -0.15903 0.19028 C -0.1632 0.19005 -0.16736 0.18889 -0.17153 0.18797 L -0.19288 0.18311 C -0.19705 0.18079 -0.20104 0.17778 -0.20538 0.17616 C -0.20938 0.17454 -0.21372 0.175 -0.21788 0.17361 C -0.22153 0.17246 -0.225 0.17037 -0.22865 0.16898 C -0.23281 0.16713 -0.23698 0.16574 -0.24115 0.16412 C -0.24584 0.1625 -0.2507 0.16158 -0.25538 0.15949 C -0.2592 0.15764 -0.26233 0.15394 -0.26615 0.15232 C -0.27066 0.15 -0.2757 0.14908 -0.28038 0.14746 C -0.28455 0.14607 -0.28872 0.14445 -0.29288 0.14283 C -0.29601 0.14144 -0.29879 0.13912 -0.30174 0.13797 C -0.30764 0.13588 -0.31406 0.13611 -0.31962 0.13311 C -0.35417 0.11482 -0.31163 0.13727 -0.33403 0.12616 C -0.35104 0.1176 -0.33611 0.12431 -0.34827 0.11898 C -0.35504 0.10973 -0.34809 0.11806 -0.35903 0.10949 C -0.36268 0.10648 -0.3658 0.10232 -0.36962 0.09977 C -0.37205 0.09838 -0.37448 0.09699 -0.37674 0.09514 C -0.38056 0.09213 -0.38386 0.08866 -0.3875 0.08565 C -0.38924 0.08403 -0.39132 0.08287 -0.39288 0.08079 C -0.39948 0.07199 -0.39584 0.07477 -0.40365 0.0713 C -0.4059 0.06898 -0.40851 0.06667 -0.41077 0.06412 C -0.41268 0.06204 -0.41406 0.05903 -0.41615 0.05695 C -0.42379 0.04908 -0.42622 0.04792 -0.43386 0.04283 C -0.43577 0.04028 -0.43715 0.03727 -0.43924 0.03565 C -0.44149 0.03403 -0.4441 0.03403 -0.44636 0.03311 C -0.44827 0.03241 -0.45018 0.03195 -0.45174 0.03079 C -0.45556 0.02801 -0.45868 0.02385 -0.4625 0.0213 C -0.46493 0.01968 -0.46719 0.01806 -0.46962 0.01644 C -0.48507 0.00764 -0.46702 0.01945 -0.47847 0.01181 " pathEditMode="relative" ptsTypes="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ипс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0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276350"/>
            <a:ext cx="450691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99163" y="1270000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orange juice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99163" y="26781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chocolate cake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99163" y="4116388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Ice cream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слово, которое соответствует картинке:</a:t>
            </a:r>
            <a:endParaRPr lang="ru-RU" sz="2800" b="1" dirty="0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24338" y="6313488"/>
            <a:ext cx="698500" cy="5207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0"/>
            <a:ext cx="9144000" cy="630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69 0.00857 -0.00035 0.01759 -0.00191 0.02616 C -0.00642 0.05162 -0.00764 0.04283 -0.0125 0.05949 C -0.01406 0.06412 -0.0151 0.06898 -0.01615 0.07361 C -0.01684 0.07685 -0.01684 0.08033 -0.01788 0.08334 C -0.01979 0.08843 -0.02274 0.09283 -0.025 0.09746 C -0.02622 0.1 -0.02778 0.10209 -0.02865 0.10463 C -0.03941 0.13334 -0.02569 0.09769 -0.03576 0.1213 C -0.03715 0.12431 -0.03785 0.12801 -0.03941 0.13079 C -0.04878 0.14838 -0.04115 0.12801 -0.04826 0.14514 C -0.05382 0.15834 -0.05608 0.17084 -0.06615 0.18079 C -0.06858 0.18334 -0.07135 0.18496 -0.07326 0.18796 C -0.09497 0.2206 -0.06059 0.18056 -0.09288 0.22361 C -0.09705 0.22917 -0.10191 0.23403 -0.10538 0.24028 C -0.10729 0.24352 -0.10868 0.24699 -0.11076 0.25 C -0.11285 0.25278 -0.1158 0.25417 -0.11788 0.25695 C -0.12066 0.26065 -0.1224 0.26528 -0.125 0.26898 C -0.12708 0.27176 -0.13003 0.27338 -0.13229 0.27616 C -0.13663 0.28125 -0.13993 0.28796 -0.14479 0.29283 C -0.14948 0.29746 -0.15538 0.3007 -0.15903 0.30695 C -0.17604 0.3375 -0.14861 0.29097 -0.175 0.32616 C -0.17743 0.32917 -0.17969 0.33264 -0.18212 0.33565 C -0.18733 0.34144 -0.1934 0.34584 -0.19826 0.35232 C -0.21701 0.37732 -0.19306 0.34676 -0.21441 0.36898 C -0.22309 0.37801 -0.22066 0.38171 -0.23212 0.38796 C -0.23524 0.38959 -0.23819 0.39121 -0.24115 0.39283 C -0.24288 0.39352 -0.24479 0.39421 -0.24653 0.39514 C -0.24896 0.39653 -0.25104 0.39861 -0.25365 0.4 C -0.25764 0.40185 -0.26198 0.40301 -0.26615 0.40463 C -0.26788 0.40533 -0.26962 0.40625 -0.27153 0.40695 C -0.27326 0.40857 -0.27483 0.41088 -0.27691 0.41181 C -0.27969 0.4132 -0.28281 0.4132 -0.28576 0.41412 C -0.28819 0.41482 -0.29045 0.41574 -0.29288 0.41667 C -0.30903 0.41574 -0.32517 0.41621 -0.34115 0.41412 C -0.34323 0.41389 -0.34462 0.41065 -0.34653 0.40949 C -0.34809 0.40834 -0.35 0.40787 -0.35174 0.40695 C -0.35365 0.40463 -0.35521 0.40209 -0.35712 0.4 C -0.35885 0.39815 -0.36111 0.39746 -0.3625 0.39514 C -0.3724 0.37871 -0.35434 0.39676 -0.36962 0.38334 C -0.37691 0.36412 -0.36962 0.38102 -0.37674 0.36898 C -0.37812 0.36667 -0.37882 0.36389 -0.38038 0.36181 C -0.39687 0.33982 -0.37361 0.37709 -0.39115 0.35 C -0.39306 0.34676 -0.39427 0.34306 -0.39653 0.34028 C -0.39861 0.3375 -0.40156 0.33611 -0.40365 0.33334 C -0.40503 0.33125 -0.40573 0.32801 -0.40712 0.32616 C -0.40868 0.32408 -0.41076 0.32315 -0.4125 0.3213 C -0.41944 0.31389 -0.41215 0.31829 -0.42153 0.31412 C -0.42378 0.31181 -0.42656 0.30972 -0.42865 0.30695 C -0.44045 0.29121 -0.42326 0.30787 -0.4375 0.29514 C -0.43872 0.29283 -0.4401 0.29051 -0.44115 0.28796 C -0.44358 0.28102 -0.44375 0.27084 -0.44462 0.26412 C -0.44514 0.26019 -0.44635 0.25232 -0.44635 0.25232 " pathEditMode="relative" ptsTypes="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шоколадный тор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8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276350"/>
            <a:ext cx="387826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99163" y="1270000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orange juice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99163" y="26781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pizza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99163" y="4116388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Ice cream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слово, которое соответствует картинке:</a:t>
            </a:r>
            <a:endParaRPr lang="ru-RU" sz="2800" b="1" dirty="0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4224338" y="6313488"/>
            <a:ext cx="698500" cy="5207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0"/>
            <a:ext cx="9144000" cy="630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69 0.02454 -0.00034 0.04931 -0.00191 0.07384 C -0.00208 0.07732 -0.00434 0.08009 -0.00538 0.08334 C -0.00625 0.08565 -0.00642 0.0882 -0.00729 0.09051 C -0.00937 0.09699 -0.01198 0.10324 -0.01441 0.10949 C -0.0177 0.11852 -0.01875 0.12199 -0.02326 0.13102 C -0.025 0.13426 -0.02656 0.13773 -0.02864 0.14051 C -0.03073 0.14329 -0.03333 0.14514 -0.03576 0.14769 C -0.03993 0.15695 -0.04253 0.16366 -0.04826 0.17153 C -0.04982 0.17338 -0.05208 0.17431 -0.05364 0.17616 C -0.06128 0.18542 -0.06805 0.19722 -0.07691 0.20486 C -0.0802 0.20764 -0.0842 0.20926 -0.0875 0.21204 C -0.09201 0.21551 -0.09548 0.22107 -0.1 0.22384 C -0.10329 0.22593 -0.10729 0.22523 -0.11076 0.22616 C -0.14149 0.23449 -0.11336 0.23009 -0.15902 0.23334 C -0.1993 0.24121 -0.17552 0.23866 -0.23038 0.23588 C -0.23229 0.23542 -0.24861 0.23264 -0.25191 0.23102 C -0.25382 0.23009 -0.25538 0.22755 -0.25729 0.22616 C -0.26545 0.22037 -0.27465 0.21667 -0.28229 0.20949 C -0.29496 0.19769 -0.30329 0.18959 -0.31614 0.17871 C -0.34166 0.15672 -0.29948 0.1963 -0.34652 0.15 C -0.35069 0.14607 -0.35486 0.1419 -0.35902 0.1382 C -0.3625 0.13472 -0.36666 0.13264 -0.36979 0.12847 C -0.4118 0.07246 -0.36458 0.13403 -0.39288 0.1 C -0.396 0.0963 -0.39913 0.09236 -0.40191 0.08797 C -0.40659 0.08079 -0.40677 0.07709 -0.4125 0.0713 C -0.41527 0.06852 -0.41857 0.06667 -0.42152 0.06412 C -0.42482 0.05834 -0.43333 0.04236 -0.4375 0.04051 L -0.44288 0.03797 C -0.44479 0.03565 -0.44635 0.0331 -0.44826 0.03079 C -0.45208 0.02662 -0.45972 0.0213 -0.46441 0.0213 L -0.46961 0.0213 " pathEditMode="relative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рожен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6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495425"/>
            <a:ext cx="48291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99163" y="1270000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burgers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99163" y="26781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pizza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99163" y="4116388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sandwiches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слово, которое соответствует картинке:</a:t>
            </a:r>
            <a:endParaRPr lang="ru-RU" sz="2800" b="1" dirty="0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11638" y="6319838"/>
            <a:ext cx="698500" cy="52228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-11113"/>
            <a:ext cx="9144000" cy="630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22 0.00695 -0.00208 0.01435 -0.00365 0.0213 C -0.0059 0.03171 -0.00851 0.03588 -0.01267 0.04514 C -0.01892 0.07477 -0.01458 0.05648 -0.02691 0.1 C -0.02865 0.10625 -0.03003 0.11296 -0.03229 0.11898 C -0.03403 0.12384 -0.03646 0.12824 -0.03767 0.13333 C -0.04062 0.14583 -0.04028 0.15972 -0.04479 0.1713 C -0.04653 0.17616 -0.04861 0.18079 -0.05017 0.18565 C -0.05156 0.19097 -0.05226 0.19676 -0.05365 0.20232 C -0.05521 0.2088 -0.05729 0.21505 -0.05903 0.2213 C -0.06024 0.22616 -0.06128 0.23102 -0.06267 0.23565 C -0.06424 0.24121 -0.06649 0.24653 -0.06788 0.25232 C -0.06944 0.25857 -0.07014 0.26505 -0.07153 0.2713 C -0.07257 0.27616 -0.07413 0.28079 -0.07517 0.28565 C -0.07604 0.29028 -0.07604 0.29537 -0.07691 0.3 C -0.07865 0.30996 -0.0816 0.32107 -0.08403 0.33102 C -0.08455 0.33565 -0.08455 0.34074 -0.08576 0.34514 C -0.08698 0.34954 -0.08958 0.35301 -0.09115 0.35718 C -0.09306 0.36181 -0.09479 0.36667 -0.09653 0.37153 C -0.09705 0.37616 -0.0974 0.38102 -0.09826 0.38565 C -0.09983 0.39306 -0.10486 0.40556 -0.10729 0.41181 C -0.1092 0.42755 -0.10799 0.42431 -0.11267 0.4382 C -0.11372 0.44144 -0.11458 0.44468 -0.11615 0.44769 C -0.11771 0.45046 -0.12014 0.45208 -0.12153 0.45486 C -0.13872 0.48681 -0.11528 0.44653 -0.12691 0.47153 C -0.12882 0.4757 -0.1316 0.4794 -0.13403 0.48333 C -0.13715 0.49583 -0.13385 0.48588 -0.13941 0.49537 C -0.1434 0.50208 -0.14323 0.50533 -0.14826 0.51204 C -0.14983 0.51389 -0.15208 0.51482 -0.15365 0.51667 C -0.15556 0.51875 -0.15694 0.52199 -0.15903 0.52384 C -0.16354 0.52778 -0.16962 0.52824 -0.17326 0.53333 C -0.17899 0.54097 -0.17517 0.53773 -0.18576 0.54051 C -0.19219 0.54908 -0.18715 0.54421 -0.20017 0.54769 C -0.20243 0.54838 -0.20486 0.54931 -0.20729 0.55 C -0.21076 0.55093 -0.21441 0.55162 -0.21788 0.55255 C -0.22309 0.55208 -0.24861 0.55139 -0.25903 0.54769 C -0.26215 0.54653 -0.26493 0.54445 -0.26788 0.54283 C -0.27153 0.54121 -0.27517 0.53982 -0.27865 0.5382 L -0.28403 0.53565 C -0.28576 0.53496 -0.28767 0.53449 -0.28941 0.53333 C -0.29184 0.53171 -0.2941 0.52986 -0.29653 0.52871 C -0.3 0.52685 -0.30417 0.52662 -0.30729 0.52384 C -0.31267 0.51898 -0.31875 0.51574 -0.32326 0.50949 C -0.32448 0.50787 -0.32552 0.50625 -0.32691 0.50486 C -0.33108 0.50023 -0.33455 0.49861 -0.33941 0.49537 C -0.34722 0.47963 -0.34149 0.49005 -0.35903 0.46667 C -0.36024 0.46505 -0.36163 0.46366 -0.36267 0.46204 C -0.36441 0.4588 -0.36632 0.45556 -0.36788 0.45232 C -0.37431 0.44051 -0.36892 0.44861 -0.37865 0.43333 C -0.37969 0.43171 -0.38125 0.43033 -0.38229 0.42847 C -0.38403 0.4257 -0.38941 0.41574 -0.39115 0.41181 C -0.39253 0.4088 -0.3934 0.40556 -0.39479 0.40232 C -0.39965 0.39028 -0.40312 0.38264 -0.40903 0.37153 C -0.4125 0.36505 -0.41649 0.35903 -0.41979 0.35232 C -0.42101 0.35 -0.42222 0.34769 -0.42326 0.34514 C -0.42587 0.33889 -0.42726 0.33195 -0.43038 0.32616 C -0.43229 0.32292 -0.4342 0.31991 -0.43576 0.31667 C -0.43715 0.31366 -0.43802 0.31019 -0.43941 0.30718 C -0.44236 0.3 -0.44271 0.30046 -0.44653 0.29514 C -0.44774 0.28958 -0.44878 0.28403 -0.45017 0.27847 C -0.45069 0.27616 -0.45104 0.27361 -0.45191 0.2713 C -0.45399 0.26644 -0.45903 0.25718 -0.45903 0.25718 C -0.46406 0.23681 -0.45712 0.26158 -0.46441 0.24514 C -0.46545 0.24306 -0.46545 0.24028 -0.46615 0.23796 C -0.46667 0.23634 -0.46736 0.23496 -0.46788 0.23333 " pathEditMode="relative" ptsTypes="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иц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4913313"/>
            <a:ext cx="2303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693863" y="20304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burgers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картинку, которая соответствует слову: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273425"/>
            <a:ext cx="15509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690688"/>
            <a:ext cx="1711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37038" y="6319838"/>
            <a:ext cx="698500" cy="52228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-11113"/>
            <a:ext cx="9144000" cy="630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4.16667E-6 0.00046 C -0.00382 0.00671 -0.01546 0.03171 -0.02049 0.03958 C -0.02309 0.04375 -0.02587 0.0463 -0.02848 0.04954 C -0.03212 0.05463 -0.03559 0.06088 -0.03924 0.06505 C -0.04237 0.06806 -0.04566 0.06759 -0.04862 0.06991 C -0.05608 0.07593 -0.0632 0.08241 -0.07032 0.09005 C -0.07344 0.09375 -0.07657 0.09838 -0.07969 0.1 C -0.08473 0.10301 -0.08959 0.10371 -0.09462 0.10509 C -0.09688 0.10671 -0.09914 0.10833 -0.10139 0.11042 C -0.10313 0.11134 -0.10487 0.11389 -0.10677 0.11505 C -0.10938 0.11759 -0.11216 0.11875 -0.11476 0.12037 C -0.11945 0.12338 -0.1283 0.13056 -0.1283 0.13102 C -0.13143 0.13519 -0.13455 0.14121 -0.13768 0.14537 C -0.13941 0.14769 -0.14132 0.14884 -0.14306 0.15093 C -0.15764 0.16621 -0.13264 0.14259 -0.154 0.16088 C -0.15764 0.16389 -0.16112 0.16806 -0.16476 0.17083 C -0.17987 0.18333 -0.17431 0.17755 -0.18629 0.18588 C -0.18872 0.1875 -0.19098 0.18935 -0.19306 0.19097 C -0.19636 0.19722 -0.19896 0.20301 -0.20261 0.20602 C -0.20625 0.2088 -0.21094 0.2088 -0.21459 0.21597 C -0.21615 0.21852 -0.21719 0.22384 -0.21875 0.22639 C -0.22084 0.22917 -0.22327 0.22917 -0.22552 0.23102 C -0.22726 0.23264 -0.22917 0.23472 -0.23091 0.23634 C -0.24532 0.25185 -0.22014 0.22801 -0.24167 0.2463 C -0.24671 0.25046 -0.25382 0.2581 -0.25921 0.26134 C -0.26268 0.26296 -0.27796 0.26852 -0.28212 0.2713 C -0.28577 0.27384 -0.28941 0.27894 -0.29289 0.28148 C -0.30504 0.28935 -0.29827 0.28565 -0.3132 0.29144 C -0.31441 0.29352 -0.3158 0.2956 -0.31719 0.29676 C -0.32848 0.30602 -0.32292 0.29769 -0.33612 0.30648 C -0.33959 0.30926 -0.34323 0.31482 -0.34688 0.31644 L -0.35643 0.32176 C -0.3665 0.33426 -0.35539 0.32176 -0.37657 0.33195 C -0.3783 0.33264 -0.38004 0.33611 -0.38195 0.33681 C -0.3882 0.33982 -0.39462 0.34028 -0.40087 0.34213 L -0.44271 0.33681 C -0.46389 0.3338 -0.45782 0.33796 -0.46962 0.32685 C -0.47639 0.33009 -0.48316 0.33264 -0.48993 0.33681 C -0.49132 0.33796 -0.49375 0.34722 -0.49375 0.34213 C -0.49375 0.33611 -0.49132 0.33426 -0.48993 0.33195 C -0.48855 0.32963 -0.48594 0.32685 -0.48594 0.32732 " pathEditMode="relative" rAng="0" ptsTypes="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1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ургер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4913313"/>
            <a:ext cx="2303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693863" y="20304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apples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картинку, которая соответствует слову: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598613"/>
            <a:ext cx="155098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203575"/>
            <a:ext cx="17113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24338" y="6319838"/>
            <a:ext cx="698500" cy="52228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-11113"/>
            <a:ext cx="9144000" cy="630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4.44444E-6 C -0.00364 0.00254 -0.01458 0.01203 -0.01927 0.01504 C -0.0217 0.01666 -0.0243 0.01759 -0.02673 0.01875 C -0.0302 0.02083 -0.0335 0.02314 -0.0368 0.02476 C -0.03975 0.02592 -0.04288 0.02569 -0.04565 0.02662 C -0.0526 0.02893 -0.05937 0.03148 -0.06597 0.03449 C -0.06892 0.03588 -0.07187 0.03773 -0.07482 0.03819 C -0.07951 0.03935 -0.08402 0.03981 -0.08871 0.04027 C -0.09079 0.04097 -0.09305 0.04143 -0.09513 0.04236 C -0.0967 0.04259 -0.09826 0.04375 -0.10017 0.04398 C -0.1026 0.0449 -0.1052 0.0456 -0.10763 0.04606 C -0.11197 0.04722 -0.12031 0.05 -0.12031 0.05 C -0.12326 0.05185 -0.12621 0.05393 -0.12916 0.05578 C -0.13072 0.05648 -0.13246 0.05717 -0.1342 0.05787 C -0.14774 0.06365 -0.1243 0.05463 -0.14444 0.06157 C -0.14774 0.06296 -0.15104 0.06435 -0.15451 0.0655 C -0.16857 0.07037 -0.16336 0.06805 -0.17465 0.07129 C -0.1769 0.07199 -0.17899 0.07268 -0.18107 0.07314 C -0.18402 0.07569 -0.18645 0.07777 -0.18993 0.07916 C -0.1934 0.08009 -0.19774 0.08009 -0.20121 0.08287 C -0.2026 0.08379 -0.20364 0.08588 -0.20503 0.0868 C -0.20694 0.08796 -0.20937 0.08796 -0.21145 0.08865 C -0.21302 0.08935 -0.21475 0.09004 -0.21649 0.09074 C -0.23003 0.09652 -0.20642 0.0875 -0.22656 0.09444 C -0.23125 0.09606 -0.23784 0.09907 -0.24305 0.10023 C -0.24618 0.10092 -0.26059 0.103 -0.2644 0.10416 C -0.26788 0.10509 -0.27135 0.10717 -0.27447 0.1081 C -0.28593 0.11111 -0.27951 0.10972 -0.29357 0.1118 C -0.29479 0.11273 -0.296 0.11342 -0.29739 0.11388 C -0.30781 0.11759 -0.3026 0.11435 -0.3151 0.11759 C -0.31822 0.11875 -0.3217 0.12083 -0.32517 0.12152 L -0.33402 0.12338 C -0.34357 0.12847 -0.33315 0.12338 -0.35295 0.12731 C -0.35451 0.12777 -0.35625 0.12916 -0.35798 0.12916 C -0.36388 0.13055 -0.36979 0.13055 -0.37569 0.13125 L -0.41493 0.12916 C -0.43472 0.12824 -0.42916 0.12986 -0.4401 0.12546 C -0.44652 0.12662 -0.45277 0.12777 -0.4592 0.12916 C -0.46041 0.12986 -0.46267 0.13333 -0.46267 0.13125 C -0.46267 0.12916 -0.46041 0.12847 -0.4592 0.12731 C -0.45781 0.12662 -0.45538 0.12546 -0.45538 0.12569 " pathEditMode="relative" rAng="0" ptsTypes="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42" y="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бло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1690688"/>
            <a:ext cx="2228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693863" y="20304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milk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картинку, которая соответствует слову: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290888"/>
            <a:ext cx="155098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4787900"/>
            <a:ext cx="16494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24338" y="6319838"/>
            <a:ext cx="698500" cy="52228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12700" y="-11113"/>
            <a:ext cx="9144000" cy="630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1.11111E-6 -0.00069 C -0.00382 -0.00254 -0.01545 -0.00995 -0.02048 -0.01273 C -0.02309 -0.01412 -0.02587 -0.01458 -0.02847 -0.01551 C -0.03212 -0.01736 -0.03559 -0.01921 -0.03923 -0.0206 C -0.04236 -0.02153 -0.04566 -0.02153 -0.04861 -0.02199 C -0.05608 -0.02384 -0.06319 -0.02616 -0.07031 -0.02847 C -0.07344 -0.0294 -0.07656 -0.03079 -0.07969 -0.03125 C -0.08472 -0.03217 -0.08958 -0.03264 -0.09462 -0.0331 C -0.09687 -0.03356 -0.09913 -0.03403 -0.10139 -0.03449 C -0.10312 -0.03495 -0.10486 -0.03588 -0.10677 -0.03657 C -0.10937 -0.03704 -0.11215 -0.0375 -0.11476 -0.03796 C -0.11944 -0.03889 -0.1283 -0.0412 -0.1283 -0.04074 C -0.13142 -0.04259 -0.13455 -0.04444 -0.13767 -0.04583 C -0.13941 -0.04629 -0.14132 -0.04676 -0.14305 -0.04768 C -0.15764 -0.05231 -0.13264 -0.04491 -0.15399 -0.05046 C -0.15764 -0.05139 -0.16111 -0.05278 -0.16476 -0.0537 C -0.17986 -0.05741 -0.1743 -0.05555 -0.18628 -0.05833 C -0.18871 -0.05879 -0.19097 -0.05926 -0.19305 -0.05972 C -0.19635 -0.06157 -0.19896 -0.06342 -0.2026 -0.06435 C -0.20625 -0.06528 -0.21094 -0.06528 -0.21458 -0.06759 C -0.21614 -0.06852 -0.21719 -0.06991 -0.21875 -0.07083 C -0.22083 -0.07176 -0.22326 -0.07176 -0.22552 -0.07245 C -0.22726 -0.07291 -0.22917 -0.07384 -0.2309 -0.0743 C -0.24531 -0.07893 -0.22014 -0.07129 -0.24167 -0.07708 C -0.2467 -0.07847 -0.25382 -0.08079 -0.2592 -0.08217 C -0.26267 -0.08264 -0.27795 -0.08403 -0.28212 -0.08495 C -0.28576 -0.08588 -0.28941 -0.08727 -0.29288 -0.08819 C -0.30503 -0.09051 -0.29826 -0.08958 -0.31319 -0.09143 C -0.31441 -0.0919 -0.3158 -0.09282 -0.31719 -0.09282 C -0.32847 -0.09606 -0.32292 -0.09329 -0.33611 -0.09606 C -0.33958 -0.09699 -0.34323 -0.09884 -0.34687 -0.0993 L -0.35642 -0.10069 C -0.36649 -0.10486 -0.35538 -0.10069 -0.37656 -0.10393 C -0.3783 -0.1044 -0.38003 -0.10532 -0.38194 -0.10532 C -0.38819 -0.10625 -0.39462 -0.10671 -0.40087 -0.10717 L -0.44271 -0.10532 C -0.46389 -0.1044 -0.45781 -0.10579 -0.46962 -0.10254 C -0.47639 -0.10347 -0.48316 -0.1044 -0.48993 -0.10532 C -0.49132 -0.10579 -0.49375 -0.10879 -0.49375 -0.10717 C -0.49375 -0.10532 -0.49132 -0.10486 -0.48993 -0.10393 C -0.48854 -0.10301 -0.48594 -0.10254 -0.48594 -0.10208 " pathEditMode="relative" rAng="0" ptsTypes="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-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к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09613" y="147638"/>
            <a:ext cx="7886700" cy="312896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>
          <a:xfrm>
            <a:off x="623888" y="5105400"/>
            <a:ext cx="7886700" cy="984250"/>
          </a:xfrm>
        </p:spPr>
        <p:txBody>
          <a:bodyPr/>
          <a:lstStyle/>
          <a:p>
            <a:r>
              <a:rPr lang="en-US" altLang="ru-RU" sz="3200" b="1" smtClean="0"/>
              <a:t>Lulu:</a:t>
            </a:r>
            <a:r>
              <a:rPr lang="en-US" altLang="ru-RU" sz="3200" smtClean="0"/>
              <a:t> </a:t>
            </a:r>
            <a:r>
              <a:rPr lang="en-US" altLang="ru-RU" sz="3200" i="1" smtClean="0"/>
              <a:t>What’s </a:t>
            </a:r>
            <a:r>
              <a:rPr lang="ru-RU" altLang="ru-RU" sz="3200" i="1" smtClean="0"/>
              <a:t>    …       …            …    </a:t>
            </a:r>
            <a:r>
              <a:rPr lang="en-US" altLang="ru-RU" sz="3200" i="1" smtClean="0"/>
              <a:t>, Nanny? </a:t>
            </a:r>
          </a:p>
          <a:p>
            <a:r>
              <a:rPr lang="en-US" altLang="ru-RU" sz="3200" b="1" smtClean="0"/>
              <a:t>Nanny: </a:t>
            </a:r>
            <a:r>
              <a:rPr lang="en-US" altLang="ru-RU" sz="3200" i="1" smtClean="0"/>
              <a:t>Well, my favourite food is    …      !</a:t>
            </a:r>
            <a:endParaRPr lang="ru-RU" altLang="ru-RU" sz="3200" i="1" smtClean="0"/>
          </a:p>
        </p:txBody>
      </p:sp>
      <p:pic>
        <p:nvPicPr>
          <p:cNvPr id="512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7638"/>
            <a:ext cx="8682037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30513" y="5060950"/>
            <a:ext cx="3367087" cy="5857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200" i="1"/>
              <a:t>your favourite food</a:t>
            </a:r>
            <a:endParaRPr lang="ru-RU" altLang="ru-RU" sz="3200"/>
          </a:p>
        </p:txBody>
      </p:sp>
      <p:sp useBgFill="1"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97600" y="5613400"/>
            <a:ext cx="1011238" cy="584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200" i="1"/>
              <a:t>pizza</a:t>
            </a:r>
            <a:endParaRPr lang="ru-RU" altLang="ru-RU" sz="3200" i="1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4913313"/>
            <a:ext cx="2303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693863" y="20304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orange juice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картинку, которая соответствует слову: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752600"/>
            <a:ext cx="1550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3249613"/>
            <a:ext cx="16049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24338" y="6319838"/>
            <a:ext cx="698500" cy="52228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-11113"/>
            <a:ext cx="9144000" cy="630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1.11111E-6 3.7037E-6 C -0.00382 0.00208 -0.01545 0.01064 -0.02048 0.01319 C -0.02309 0.01458 -0.02587 0.01551 -0.02847 0.01666 C -0.03212 0.01828 -0.03559 0.02037 -0.03923 0.02199 C -0.04236 0.02291 -0.04566 0.02268 -0.04861 0.02361 C -0.05608 0.02546 -0.06319 0.02754 -0.07031 0.03032 C -0.07344 0.03171 -0.07656 0.0331 -0.07969 0.03379 C -0.08472 0.03472 -0.08958 0.03495 -0.09462 0.03541 C -0.09687 0.03588 -0.09913 0.03657 -0.10139 0.03726 C -0.10312 0.0375 -0.10486 0.03842 -0.10677 0.03889 C -0.10937 0.03958 -0.11215 0.04004 -0.11476 0.04074 C -0.11944 0.04166 -0.1283 0.04421 -0.1283 0.04421 C -0.13142 0.0456 -0.13455 0.04768 -0.13767 0.04907 C -0.13941 0.04976 -0.14132 0.05023 -0.14305 0.05092 C -0.15764 0.05601 -0.13264 0.04814 -0.15399 0.05439 C -0.15764 0.05532 -0.16111 0.05671 -0.16476 0.05764 C -0.17986 0.0618 -0.1743 0.05995 -0.18628 0.06273 C -0.18871 0.06342 -0.19097 0.06389 -0.19305 0.06458 C -0.19635 0.06666 -0.19896 0.06851 -0.2026 0.06967 C -0.20625 0.0706 -0.21094 0.0706 -0.21458 0.07291 C -0.21614 0.07384 -0.21719 0.07569 -0.21875 0.07639 C -0.22083 0.07754 -0.22326 0.07754 -0.22552 0.07801 C -0.22726 0.0787 -0.22917 0.07916 -0.2309 0.07986 C -0.24531 0.08518 -0.22014 0.07708 -0.24167 0.0831 C -0.2467 0.08472 -0.25382 0.08726 -0.2592 0.08842 C -0.26267 0.08889 -0.27795 0.09074 -0.28212 0.09166 C -0.28576 0.09259 -0.28941 0.09421 -0.29288 0.09514 C -0.30503 0.09791 -0.29826 0.09652 -0.31319 0.09861 C -0.31441 0.09907 -0.3158 0.1 -0.31719 0.10023 C -0.32847 0.10347 -0.32292 0.10069 -0.33611 0.1037 C -0.33958 0.10463 -0.34323 0.10648 -0.34687 0.10694 L -0.35642 0.10879 C -0.36649 0.11296 -0.35538 0.10879 -0.37656 0.11226 C -0.3783 0.1125 -0.38003 0.11365 -0.38194 0.11389 C -0.38819 0.11504 -0.39462 0.11504 -0.40087 0.11574 L -0.44271 0.11389 C -0.46389 0.11273 -0.45781 0.11435 -0.46962 0.11041 C -0.47639 0.11157 -0.48316 0.1125 -0.48993 0.11389 C -0.49132 0.11435 -0.49375 0.11736 -0.49375 0.11574 C -0.49375 0.11365 -0.49132 0.11296 -0.48993 0.11226 C -0.48854 0.11157 -0.48594 0.11041 -0.48594 0.11064 " pathEditMode="relative" rAng="0" ptsTypes="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5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пельсиновый с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4913313"/>
            <a:ext cx="22526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693863" y="20304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bananas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картинку, которая соответствует слову: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324225"/>
            <a:ext cx="15509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728788"/>
            <a:ext cx="17113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24338" y="6319838"/>
            <a:ext cx="698500" cy="52228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-11113"/>
            <a:ext cx="9144000" cy="630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4.16667E-6 0.00046 C -0.00382 0.00671 -0.01546 0.03171 -0.02049 0.03958 C -0.02309 0.04375 -0.02587 0.0463 -0.02848 0.04954 C -0.03212 0.05463 -0.03559 0.06088 -0.03924 0.06505 C -0.04237 0.06806 -0.04566 0.06759 -0.04862 0.06991 C -0.05608 0.07593 -0.0632 0.08241 -0.07032 0.09005 C -0.07344 0.09375 -0.07657 0.09838 -0.07969 0.1 C -0.08473 0.10301 -0.08959 0.10371 -0.09462 0.10509 C -0.09688 0.10671 -0.09914 0.10833 -0.10139 0.11042 C -0.10313 0.11134 -0.10487 0.11389 -0.10677 0.11505 C -0.10938 0.11759 -0.11216 0.11875 -0.11476 0.12037 C -0.11945 0.12338 -0.1283 0.13056 -0.1283 0.13102 C -0.13143 0.13519 -0.13455 0.14121 -0.13768 0.14537 C -0.13941 0.14769 -0.14132 0.14884 -0.14306 0.15093 C -0.15764 0.16621 -0.13264 0.14259 -0.154 0.16088 C -0.15764 0.16389 -0.16112 0.16806 -0.16476 0.17083 C -0.17987 0.18333 -0.17431 0.17755 -0.18629 0.18588 C -0.18872 0.1875 -0.19098 0.18935 -0.19306 0.19097 C -0.19636 0.19722 -0.19896 0.20301 -0.20261 0.20602 C -0.20625 0.2088 -0.21094 0.2088 -0.21459 0.21597 C -0.21615 0.21852 -0.21719 0.22384 -0.21875 0.22639 C -0.22084 0.22917 -0.22327 0.22917 -0.22552 0.23102 C -0.22726 0.23264 -0.22917 0.23472 -0.23091 0.23634 C -0.24532 0.25185 -0.22014 0.22801 -0.24167 0.2463 C -0.24671 0.25046 -0.25382 0.2581 -0.25921 0.26134 C -0.26268 0.26296 -0.27796 0.26852 -0.28212 0.2713 C -0.28577 0.27384 -0.28941 0.27894 -0.29289 0.28148 C -0.30504 0.28935 -0.29827 0.28565 -0.3132 0.29144 C -0.31441 0.29352 -0.3158 0.2956 -0.31719 0.29676 C -0.32848 0.30602 -0.32292 0.29769 -0.33612 0.30648 C -0.33959 0.30926 -0.34323 0.31482 -0.34688 0.31644 L -0.35643 0.32176 C -0.3665 0.33426 -0.35539 0.32176 -0.37657 0.33195 C -0.3783 0.33264 -0.38004 0.33611 -0.38195 0.33681 C -0.3882 0.33982 -0.39462 0.34028 -0.40087 0.34213 L -0.44271 0.33681 C -0.46389 0.3338 -0.45782 0.33796 -0.46962 0.32685 C -0.47639 0.33009 -0.48316 0.33264 -0.48993 0.33681 C -0.49132 0.33796 -0.49375 0.34722 -0.49375 0.34213 C -0.49375 0.33611 -0.49132 0.33426 -0.48993 0.33195 C -0.48855 0.32963 -0.48594 0.32685 -0.48594 0.32732 " pathEditMode="relative" rAng="0" ptsTypes="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1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анан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1450975"/>
            <a:ext cx="22510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693863" y="20304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sandwiches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картинку, которая соответствует слову: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324225"/>
            <a:ext cx="15509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5121275"/>
            <a:ext cx="17113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24338" y="6319838"/>
            <a:ext cx="698500" cy="52228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-11113"/>
            <a:ext cx="9144000" cy="630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5.55556E-7 -0.00023 C -0.00365 -0.00208 -0.01441 -0.00926 -0.0191 -0.01157 C -0.02153 -0.01273 -0.02413 -0.01342 -0.02656 -0.01435 C -0.03003 -0.01574 -0.03316 -0.01759 -0.03663 -0.01875 C -0.03958 -0.01967 -0.04253 -0.01944 -0.04531 -0.02014 C -0.05226 -0.02199 -0.05885 -0.02384 -0.06562 -0.02592 C -0.0684 -0.02708 -0.07135 -0.02847 -0.0743 -0.02893 C -0.07899 -0.02963 -0.08351 -0.02986 -0.08819 -0.03032 C -0.09028 -0.03079 -0.09236 -0.03125 -0.09444 -0.03171 C -0.09618 -0.03217 -0.09774 -0.03287 -0.09948 -0.0331 C -0.10191 -0.03379 -0.10451 -0.03426 -0.10694 -0.03472 C -0.11128 -0.03565 -0.11962 -0.0375 -0.11962 -0.03773 C -0.1224 -0.03889 -0.12535 -0.04074 -0.1283 -0.0419 C -0.12986 -0.04259 -0.1316 -0.04282 -0.13333 -0.04352 C -0.14687 -0.04792 -0.12361 -0.04097 -0.1434 -0.04629 C -0.14687 -0.04722 -0.15017 -0.04838 -0.15347 -0.04907 C -0.16753 -0.05278 -0.16233 -0.05116 -0.17361 -0.05347 C -0.17587 -0.05393 -0.17795 -0.0544 -0.17986 -0.05486 C -0.18299 -0.05671 -0.18542 -0.05833 -0.18871 -0.05926 C -0.19219 -0.05995 -0.19653 -0.05995 -0.19983 -0.06204 C -0.20139 -0.06273 -0.20226 -0.06435 -0.20382 -0.06504 C -0.20573 -0.06597 -0.20799 -0.06597 -0.21007 -0.06643 C -0.21163 -0.0669 -0.21354 -0.06759 -0.2151 -0.06805 C -0.22847 -0.07245 -0.20503 -0.06551 -0.22517 -0.07083 C -0.22986 -0.07199 -0.23646 -0.0743 -0.24149 -0.07523 C -0.24462 -0.07569 -0.25885 -0.07708 -0.26285 -0.07801 C -0.26615 -0.0787 -0.26962 -0.08009 -0.27274 -0.08102 C -0.28403 -0.0831 -0.27778 -0.08217 -0.29167 -0.08379 C -0.29288 -0.08426 -0.2941 -0.08495 -0.29549 -0.08542 C -0.3059 -0.08796 -0.30069 -0.08565 -0.31302 -0.08819 C -0.31632 -0.08889 -0.31962 -0.09051 -0.32309 -0.09097 L -0.33194 -0.09259 C -0.34132 -0.09606 -0.3309 -0.09259 -0.35069 -0.09537 C -0.35226 -0.0956 -0.35399 -0.09653 -0.35573 -0.09676 C -0.36146 -0.09768 -0.36753 -0.09768 -0.37326 -0.09838 L -0.41233 -0.09676 C -0.43194 -0.09583 -0.42639 -0.09722 -0.43733 -0.09398 C -0.44358 -0.09491 -0.45 -0.0956 -0.45625 -0.09676 C -0.45746 -0.09722 -0.45972 -0.09977 -0.45972 -0.09838 C -0.45972 -0.09653 -0.45746 -0.09606 -0.45625 -0.09537 C -0.45503 -0.09467 -0.4526 -0.09398 -0.4526 -0.09375 " pathEditMode="relative" rAng="0" ptsTypes="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-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ендвич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1450975"/>
            <a:ext cx="22510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693863" y="20304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chips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картинку, которая соответствует слову: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5195888"/>
            <a:ext cx="15509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3378200"/>
            <a:ext cx="16938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24338" y="6319838"/>
            <a:ext cx="698500" cy="52228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-11113"/>
            <a:ext cx="9144000" cy="630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00024 C -0.00364 0.00325 -0.01441 0.01436 -0.0191 0.01806 C -0.02153 0.01991 -0.02413 0.02107 -0.02656 0.02246 C -0.03003 0.02477 -0.03316 0.02755 -0.03663 0.0294 C -0.03958 0.03079 -0.04253 0.03056 -0.04531 0.03149 C -0.05226 0.0345 -0.05885 0.0375 -0.06562 0.04075 C -0.0684 0.0426 -0.07135 0.04468 -0.0743 0.04538 C -0.07899 0.04653 -0.08351 0.047 -0.08819 0.04769 C -0.09028 0.04838 -0.09236 0.04908 -0.09444 0.04977 C -0.09618 0.05047 -0.09774 0.05163 -0.09948 0.05209 C -0.10191 0.05301 -0.10451 0.05371 -0.10694 0.05463 C -0.11128 0.05602 -0.11962 0.0588 -0.11962 0.05926 C -0.12239 0.06112 -0.12535 0.06389 -0.1283 0.06575 C -0.12986 0.0669 -0.1316 0.06737 -0.13333 0.06829 C -0.14687 0.07524 -0.12361 0.06436 -0.1434 0.07269 C -0.14687 0.07431 -0.15017 0.07593 -0.15347 0.07709 C -0.16753 0.08288 -0.16232 0.08033 -0.17361 0.08403 C -0.17587 0.08473 -0.17795 0.08542 -0.17986 0.08612 C -0.18298 0.08913 -0.18541 0.09167 -0.18871 0.09306 C -0.19219 0.09422 -0.19653 0.09422 -0.19982 0.09746 C -0.20139 0.09862 -0.20226 0.10116 -0.20382 0.10232 C -0.20573 0.10371 -0.20798 0.10371 -0.21007 0.1044 C -0.21163 0.1051 -0.21354 0.10625 -0.2151 0.10695 C -0.22847 0.11389 -0.20503 0.10301 -0.22517 0.11135 C -0.22986 0.1132 -0.23646 0.1169 -0.24149 0.11829 C -0.24462 0.11899 -0.25885 0.1213 -0.26285 0.12269 C -0.26614 0.12385 -0.26962 0.12593 -0.27274 0.12732 C -0.28403 0.13056 -0.27778 0.12917 -0.29166 0.13172 C -0.29288 0.13241 -0.2941 0.13357 -0.29548 0.13426 C -0.3059 0.13843 -0.30069 0.13473 -0.31302 0.13866 C -0.31632 0.13982 -0.31962 0.14237 -0.32309 0.14306 L -0.33194 0.14561 C -0.34132 0.15116 -0.3309 0.14561 -0.35069 0.15 C -0.35226 0.15024 -0.35399 0.15186 -0.35573 0.15209 C -0.36146 0.15371 -0.36753 0.15371 -0.37326 0.15463 L -0.41232 0.15209 C -0.43194 0.1507 -0.42639 0.15278 -0.43732 0.14769 C -0.44357 0.14931 -0.45 0.15024 -0.45625 0.15209 C -0.45746 0.15278 -0.45972 0.15695 -0.45972 0.15463 C -0.45972 0.15186 -0.45746 0.15116 -0.45625 0.15 C -0.45503 0.14885 -0.4526 0.14769 -0.4526 0.14746 " pathEditMode="relative" rAng="0" ptsTypes="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7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ипс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1450975"/>
            <a:ext cx="18875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693863" y="20304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chocolate cake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картинку, которая соответствует слову: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330575"/>
            <a:ext cx="14732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5086350"/>
            <a:ext cx="13700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Управляющая кнопка: справка 19">
            <a:hlinkClick r:id="" action="ppaction://noaction" highlightClick="1"/>
          </p:cNvPr>
          <p:cNvSpPr/>
          <p:nvPr/>
        </p:nvSpPr>
        <p:spPr>
          <a:xfrm>
            <a:off x="4224338" y="6319838"/>
            <a:ext cx="698500" cy="52228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-11113"/>
            <a:ext cx="9144000" cy="630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2.77778E-7 -0.00046 C -0.00365 -0.00162 -0.01441 -0.00695 -0.0191 -0.00857 C -0.02153 -0.00926 -0.02413 -0.00972 -0.02656 -0.01042 C -0.03003 -0.01158 -0.03316 -0.01273 -0.03663 -0.01343 C -0.03958 -0.01435 -0.04253 -0.01435 -0.04531 -0.01458 C -0.05226 -0.01574 -0.05885 -0.01736 -0.06562 -0.01898 C -0.0684 -0.01968 -0.07135 -0.02083 -0.07431 -0.02083 C -0.07899 -0.02153 -0.08351 -0.02153 -0.08819 -0.02199 C -0.09028 -0.02222 -0.09236 -0.02269 -0.09444 -0.02315 C -0.09618 -0.02315 -0.09774 -0.02384 -0.09948 -0.02384 C -0.10191 -0.02431 -0.10451 -0.02454 -0.10694 -0.025 C -0.11128 -0.0257 -0.11962 -0.02685 -0.11962 -0.02732 C -0.1224 -0.02801 -0.12535 -0.02917 -0.1283 -0.03009 C -0.12986 -0.03079 -0.1316 -0.03079 -0.13333 -0.03148 C -0.14687 -0.03449 -0.12361 -0.02963 -0.1434 -0.03333 C -0.14687 -0.03426 -0.15017 -0.03495 -0.15347 -0.03542 C -0.16753 -0.03796 -0.16233 -0.03681 -0.17361 -0.03843 C -0.17587 -0.03889 -0.17795 -0.03912 -0.17986 -0.03958 C -0.18299 -0.04074 -0.18542 -0.0419 -0.18871 -0.04259 C -0.19219 -0.04306 -0.19653 -0.04306 -0.19983 -0.04445 C -0.20139 -0.04491 -0.20226 -0.04653 -0.20382 -0.04676 C -0.20573 -0.04769 -0.20799 -0.04769 -0.21007 -0.04769 C -0.21163 -0.04792 -0.21354 -0.04884 -0.2151 -0.04884 C -0.22847 -0.05208 -0.20503 -0.04722 -0.22517 -0.05093 C -0.22986 -0.05185 -0.23646 -0.05324 -0.24149 -0.05417 C -0.24462 -0.0544 -0.25885 -0.05533 -0.26285 -0.05602 C -0.26615 -0.05648 -0.26962 -0.05764 -0.27274 -0.05833 C -0.28403 -0.05949 -0.27778 -0.05903 -0.29167 -0.06019 C -0.29288 -0.06065 -0.2941 -0.06088 -0.29549 -0.06134 C -0.3059 -0.0632 -0.30069 -0.06134 -0.31302 -0.0632 C -0.31632 -0.06366 -0.31962 -0.06482 -0.32309 -0.06528 L -0.33194 -0.06644 C -0.34132 -0.06898 -0.3309 -0.06644 -0.35069 -0.06829 C -0.35226 -0.06875 -0.35399 -0.06945 -0.35573 -0.06945 C -0.36146 -0.07014 -0.36753 -0.07014 -0.37326 -0.0706 L -0.41233 -0.06945 C -0.43194 -0.06875 -0.42639 -0.06991 -0.43733 -0.06759 C -0.44358 -0.06829 -0.45 -0.06875 -0.45625 -0.06945 C -0.45746 -0.06991 -0.45972 -0.07176 -0.45972 -0.0706 C -0.45972 -0.06945 -0.45746 -0.06898 -0.45625 -0.06829 C -0.45503 -0.06783 -0.4526 -0.06759 -0.4526 -0.06713 " pathEditMode="relative" rAng="0" ptsTypes="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-3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шоколадный тор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5172075"/>
            <a:ext cx="18875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693863" y="20304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pizza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картинку, которая соответствует слову: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1604963"/>
            <a:ext cx="14208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568700"/>
            <a:ext cx="1370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4224338" y="6319838"/>
            <a:ext cx="698500" cy="52228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-11113"/>
            <a:ext cx="9144000" cy="630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картинку, которая соответствует слову. Несоответствующая картинка исчезнет, а соответствующая переместится под слово, и вы услышите как называется эта еда.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1.38889E-6 0.00093 C -0.00364 0.00324 -0.01441 0.01505 -0.0191 0.01852 C -0.02153 0.01991 -0.02413 0.02106 -0.02656 0.02245 C -0.03003 0.025 -0.03316 0.02755 -0.03663 0.02893 C -0.03958 0.03102 -0.04253 0.03102 -0.04531 0.03148 C -0.05226 0.03403 -0.05885 0.03773 -0.06562 0.0412 C -0.0684 0.04259 -0.07135 0.04514 -0.0743 0.04514 C -0.07899 0.04676 -0.08351 0.04676 -0.08819 0.04768 C -0.09028 0.04815 -0.09236 0.04931 -0.09444 0.05023 C -0.09618 0.05023 -0.09774 0.05185 -0.09948 0.05185 C -0.10191 0.05278 -0.10451 0.05324 -0.10694 0.05417 C -0.11128 0.05579 -0.11962 0.05833 -0.11962 0.05926 C -0.12239 0.06088 -0.12535 0.06343 -0.1283 0.06528 C -0.12986 0.0669 -0.1316 0.0669 -0.13333 0.06829 C -0.14687 0.075 -0.12361 0.06435 -0.1434 0.07245 C -0.14687 0.07454 -0.15017 0.07593 -0.15347 0.07685 C -0.16753 0.08241 -0.16232 0.07986 -0.17361 0.08356 C -0.17587 0.08449 -0.17795 0.08495 -0.17986 0.08611 C -0.18298 0.08866 -0.18542 0.09097 -0.18871 0.09259 C -0.19219 0.09352 -0.19653 0.09352 -0.19982 0.09653 C -0.20139 0.09745 -0.20226 0.10116 -0.20382 0.10162 C -0.20573 0.1037 -0.20798 0.1037 -0.21007 0.1037 C -0.21163 0.10417 -0.21354 0.10602 -0.2151 0.10602 C -0.22847 0.11319 -0.20503 0.10255 -0.22517 0.11065 C -0.22986 0.11273 -0.23646 0.11574 -0.24149 0.11782 C -0.24462 0.11829 -0.25885 0.12014 -0.26285 0.12176 C -0.26614 0.12268 -0.26962 0.12523 -0.27274 0.12685 C -0.28403 0.1294 -0.27778 0.12824 -0.29167 0.13079 C -0.29288 0.13171 -0.2941 0.13241 -0.29548 0.13333 C -0.3059 0.13727 -0.30069 0.13333 -0.31302 0.13727 C -0.31632 0.13843 -0.31962 0.14097 -0.32309 0.1419 L -0.33194 0.14444 C -0.34132 0.15 -0.3309 0.14444 -0.35069 0.14838 C -0.35226 0.14954 -0.35399 0.15093 -0.35573 0.15093 C -0.36146 0.15255 -0.36753 0.15255 -0.37326 0.15347 L -0.41232 0.15093 C -0.43194 0.14954 -0.42639 0.15208 -0.43732 0.14699 C -0.44357 0.14838 -0.45 0.14954 -0.45625 0.15093 C -0.45746 0.15208 -0.45972 0.15602 -0.45972 0.15347 C -0.45972 0.15093 -0.45746 0.15 -0.45625 0.14838 C -0.45503 0.14745 -0.4526 0.14699 -0.4526 0.14583 " pathEditMode="relative" rAng="0" ptsTypes="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7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иц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09613" y="147638"/>
            <a:ext cx="7886700" cy="312896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623888" y="5105400"/>
            <a:ext cx="7886700" cy="984250"/>
          </a:xfrm>
        </p:spPr>
        <p:txBody>
          <a:bodyPr/>
          <a:lstStyle/>
          <a:p>
            <a:r>
              <a:rPr lang="en-US" altLang="ru-RU" sz="3200" b="1" smtClean="0"/>
              <a:t>Larry:  …        …          …    </a:t>
            </a:r>
            <a:r>
              <a:rPr lang="en-US" altLang="ru-RU" sz="3200" i="1" smtClean="0"/>
              <a:t> is ice cream! </a:t>
            </a:r>
          </a:p>
          <a:p>
            <a:r>
              <a:rPr lang="en-US" altLang="ru-RU" sz="3200" b="1" smtClean="0"/>
              <a:t>Nanny: </a:t>
            </a:r>
            <a:r>
              <a:rPr lang="en-US" altLang="ru-RU" sz="3200" i="1" smtClean="0"/>
              <a:t>What’s    …         …          …     , Lulu? </a:t>
            </a:r>
          </a:p>
          <a:p>
            <a:r>
              <a:rPr lang="en-US" altLang="ru-RU" sz="3200" b="1" smtClean="0"/>
              <a:t>      Lulu: </a:t>
            </a:r>
            <a:r>
              <a:rPr lang="en-US" altLang="ru-RU" sz="3200" i="1" smtClean="0"/>
              <a:t>Well   ...</a:t>
            </a:r>
            <a:endParaRPr lang="ru-RU" altLang="ru-RU" sz="3200" i="1" smtClean="0"/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47638"/>
            <a:ext cx="867251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0563" y="5618163"/>
            <a:ext cx="3367087" cy="584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200" i="1"/>
              <a:t>your favourite food</a:t>
            </a:r>
            <a:endParaRPr lang="ru-RU" altLang="ru-RU" sz="320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52588" y="5067300"/>
            <a:ext cx="3155950" cy="584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200" i="1"/>
              <a:t>My favourite food</a:t>
            </a:r>
            <a:endParaRPr lang="ru-RU" altLang="ru-RU" sz="3200"/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09613" y="147638"/>
            <a:ext cx="7886700" cy="312896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>
          <a:xfrm>
            <a:off x="623888" y="5105400"/>
            <a:ext cx="7886700" cy="984250"/>
          </a:xfrm>
        </p:spPr>
        <p:txBody>
          <a:bodyPr/>
          <a:lstStyle/>
          <a:p>
            <a:r>
              <a:rPr lang="en-US" altLang="ru-RU" sz="3200" b="1" smtClean="0"/>
              <a:t>Lulu:  …        …          …     </a:t>
            </a:r>
            <a:r>
              <a:rPr lang="en-US" altLang="ru-RU" sz="3200" i="1" smtClean="0"/>
              <a:t> is... chocolate cake! </a:t>
            </a:r>
          </a:p>
          <a:p>
            <a:r>
              <a:rPr lang="en-US" altLang="ru-RU" sz="3200" b="1" smtClean="0"/>
              <a:t>Everyone: </a:t>
            </a:r>
            <a:r>
              <a:rPr lang="en-US" altLang="ru-RU" sz="3200" i="1" smtClean="0"/>
              <a:t>…               …        to you ...</a:t>
            </a:r>
            <a:endParaRPr lang="ru-RU" altLang="ru-RU" sz="3200" i="1" smtClean="0"/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0813"/>
            <a:ext cx="8682037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90675" y="5078413"/>
            <a:ext cx="3155950" cy="584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200" i="1"/>
              <a:t>My favourite food</a:t>
            </a:r>
            <a:endParaRPr lang="ru-RU" altLang="ru-RU" sz="3200"/>
          </a:p>
        </p:txBody>
      </p:sp>
      <p:sp useBgFill="1"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65375" y="5626100"/>
            <a:ext cx="2755900" cy="584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200" i="1"/>
              <a:t>Happy birthday</a:t>
            </a:r>
            <a:endParaRPr lang="ru-RU" altLang="ru-RU" sz="3200" i="1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4"/>
          <p:cNvSpPr>
            <a:spLocks noChangeArrowheads="1"/>
          </p:cNvSpPr>
          <p:nvPr/>
        </p:nvSpPr>
        <p:spPr bwMode="auto">
          <a:xfrm>
            <a:off x="4310063" y="2922588"/>
            <a:ext cx="731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milk</a:t>
            </a:r>
            <a:endParaRPr lang="ru-RU" altLang="ru-RU" sz="2400" b="1"/>
          </a:p>
        </p:txBody>
      </p:sp>
      <p:sp>
        <p:nvSpPr>
          <p:cNvPr id="11267" name="Прямоугольник 23"/>
          <p:cNvSpPr>
            <a:spLocks noChangeArrowheads="1"/>
          </p:cNvSpPr>
          <p:nvPr/>
        </p:nvSpPr>
        <p:spPr bwMode="auto">
          <a:xfrm>
            <a:off x="1306513" y="1770063"/>
            <a:ext cx="83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chips</a:t>
            </a:r>
            <a:endParaRPr lang="ru-RU" altLang="ru-RU" sz="2400" b="1"/>
          </a:p>
        </p:txBody>
      </p:sp>
      <p:sp>
        <p:nvSpPr>
          <p:cNvPr id="11268" name="Прямоугольник 22"/>
          <p:cNvSpPr>
            <a:spLocks noChangeArrowheads="1"/>
          </p:cNvSpPr>
          <p:nvPr/>
        </p:nvSpPr>
        <p:spPr bwMode="auto">
          <a:xfrm>
            <a:off x="965200" y="5634038"/>
            <a:ext cx="1258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bananas</a:t>
            </a:r>
            <a:endParaRPr lang="ru-RU" altLang="ru-RU" sz="2400" b="1"/>
          </a:p>
        </p:txBody>
      </p:sp>
      <p:sp>
        <p:nvSpPr>
          <p:cNvPr id="11269" name="Прямоугольник 21"/>
          <p:cNvSpPr>
            <a:spLocks noChangeArrowheads="1"/>
          </p:cNvSpPr>
          <p:nvPr/>
        </p:nvSpPr>
        <p:spPr bwMode="auto">
          <a:xfrm>
            <a:off x="4081463" y="1149350"/>
            <a:ext cx="114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burgers</a:t>
            </a:r>
            <a:endParaRPr lang="ru-RU" altLang="ru-RU" sz="2400" b="1"/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725488" y="3681413"/>
            <a:ext cx="1738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orange juice</a:t>
            </a:r>
            <a:endParaRPr lang="ru-RU" altLang="ru-RU" sz="2400" b="1"/>
          </a:p>
        </p:txBody>
      </p:sp>
      <p:sp>
        <p:nvSpPr>
          <p:cNvPr id="11271" name="Прямоугольник 4"/>
          <p:cNvSpPr>
            <a:spLocks noChangeArrowheads="1"/>
          </p:cNvSpPr>
          <p:nvPr/>
        </p:nvSpPr>
        <p:spPr bwMode="auto">
          <a:xfrm>
            <a:off x="3841750" y="6365875"/>
            <a:ext cx="166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sandwiches</a:t>
            </a:r>
            <a:endParaRPr lang="ru-RU" altLang="ru-RU" sz="2400" b="1"/>
          </a:p>
        </p:txBody>
      </p:sp>
      <p:sp>
        <p:nvSpPr>
          <p:cNvPr id="11272" name="Прямоугольник 3"/>
          <p:cNvSpPr>
            <a:spLocks noChangeArrowheads="1"/>
          </p:cNvSpPr>
          <p:nvPr/>
        </p:nvSpPr>
        <p:spPr bwMode="auto">
          <a:xfrm>
            <a:off x="6740525" y="6007100"/>
            <a:ext cx="1411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Ice cream</a:t>
            </a:r>
            <a:endParaRPr lang="ru-RU" altLang="ru-RU" sz="2400" b="1"/>
          </a:p>
        </p:txBody>
      </p:sp>
      <p:sp>
        <p:nvSpPr>
          <p:cNvPr id="11273" name="Прямоугольник 2"/>
          <p:cNvSpPr>
            <a:spLocks noChangeArrowheads="1"/>
          </p:cNvSpPr>
          <p:nvPr/>
        </p:nvSpPr>
        <p:spPr bwMode="auto">
          <a:xfrm>
            <a:off x="4143375" y="4754563"/>
            <a:ext cx="1020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apples</a:t>
            </a:r>
            <a:endParaRPr lang="ru-RU" altLang="ru-RU" sz="2400" b="1"/>
          </a:p>
        </p:txBody>
      </p:sp>
      <p:sp>
        <p:nvSpPr>
          <p:cNvPr id="11274" name="Прямоугольник 1"/>
          <p:cNvSpPr>
            <a:spLocks noChangeArrowheads="1"/>
          </p:cNvSpPr>
          <p:nvPr/>
        </p:nvSpPr>
        <p:spPr bwMode="auto">
          <a:xfrm>
            <a:off x="6872288" y="4156075"/>
            <a:ext cx="206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chocolate cake</a:t>
            </a:r>
            <a:endParaRPr lang="ru-RU" altLang="ru-RU" sz="2400" b="1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3416300"/>
            <a:ext cx="25765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1562100"/>
            <a:ext cx="22002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2365375"/>
            <a:ext cx="21383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316413"/>
            <a:ext cx="24542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5383213"/>
            <a:ext cx="22431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53975"/>
            <a:ext cx="22812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00050"/>
            <a:ext cx="29718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2786063"/>
            <a:ext cx="24018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4678363"/>
            <a:ext cx="20685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792163"/>
            <a:ext cx="30734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Прямоугольник 11"/>
          <p:cNvSpPr>
            <a:spLocks noChangeArrowheads="1"/>
          </p:cNvSpPr>
          <p:nvPr/>
        </p:nvSpPr>
        <p:spPr bwMode="auto">
          <a:xfrm>
            <a:off x="7172325" y="2092325"/>
            <a:ext cx="81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pizza</a:t>
            </a:r>
            <a:endParaRPr lang="ru-RU" altLang="ru-RU" sz="2400" b="1"/>
          </a:p>
        </p:txBody>
      </p:sp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7500938" y="266700"/>
            <a:ext cx="698500" cy="5222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25400" y="15875"/>
            <a:ext cx="9144000" cy="630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Анимация по </a:t>
            </a:r>
            <a:r>
              <a:rPr lang="ru-RU" sz="3600" b="1" dirty="0"/>
              <a:t>клику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левой кнопкой мыши по рисункам.</a:t>
            </a:r>
            <a:r>
              <a:rPr lang="ru-RU" sz="3600" dirty="0"/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Нажав на рисунок,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услышите слово.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 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ипс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Бургер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иц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молок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шоколадный тор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апельсиновый с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ябло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Морожен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сендвич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Банан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6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6350"/>
            <a:ext cx="482917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99163" y="1270000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sandwiches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99163" y="26781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Ice cream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99163" y="4116388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apples</a:t>
            </a:r>
            <a:endParaRPr lang="ru-RU" sz="2400" b="1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слово, которое соответствует картинке:</a:t>
            </a:r>
            <a:endParaRPr lang="ru-RU" sz="2800" b="1" dirty="0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24338" y="6313488"/>
            <a:ext cx="698500" cy="5207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0"/>
            <a:ext cx="9144000" cy="630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61 0.0044 -0.00521 0.0088 -0.00747 0.01366 C -0.00973 0.01852 -0.01094 0.02454 -0.01337 0.0294 C -0.01424 0.03125 -0.01545 0.03311 -0.01632 0.03519 C -0.02535 0.05625 -0.01077 0.02593 -0.02518 0.05486 C -0.02604 0.05672 -0.02674 0.05903 -0.02795 0.06065 C -0.02952 0.0625 -0.03108 0.06436 -0.03247 0.06644 C -0.03351 0.06829 -0.0342 0.07061 -0.03542 0.07246 C -0.0382 0.07662 -0.04184 0.07963 -0.04427 0.08426 C -0.04809 0.0919 -0.04566 0.08866 -0.05157 0.09398 C -0.05712 0.1051 -0.05122 0.09468 -0.06042 0.10579 C -0.06354 0.10949 -0.06632 0.11366 -0.06927 0.1176 C -0.07066 0.11945 -0.07188 0.12176 -0.07361 0.12338 C -0.07518 0.12477 -0.07657 0.12593 -0.07813 0.12732 C -0.08247 0.13172 -0.08663 0.13681 -0.09132 0.14098 C -0.09427 0.14352 -0.09705 0.1463 -0.10018 0.14885 C -0.10261 0.15093 -0.10486 0.15301 -0.10747 0.15463 C -0.10938 0.15602 -0.11163 0.15695 -0.11337 0.15857 C -0.12292 0.16783 -0.11268 0.16227 -0.12223 0.16644 C -0.1415 0.18588 -0.11806 0.16366 -0.13247 0.17431 C -0.13559 0.17662 -0.13837 0.17963 -0.14132 0.18218 C -0.14271 0.18357 -0.1441 0.18519 -0.14566 0.18611 C -0.14809 0.1875 -0.1507 0.18843 -0.15313 0.19005 C -0.15469 0.19098 -0.15591 0.19306 -0.15747 0.19398 C -0.16285 0.19676 -0.17604 0.20023 -0.18108 0.20186 C -0.18542 0.20324 -0.18959 0.20486 -0.19427 0.20579 C -0.19966 0.20648 -0.20504 0.20695 -0.21042 0.20764 C -0.21198 0.20834 -0.21337 0.20926 -0.21476 0.20973 C -0.24479 0.2169 -0.31528 0.20973 -0.31788 0.20973 C -0.33247 0.20463 -0.32552 0.20648 -0.33837 0.20371 C -0.3408 0.20232 -0.34323 0.20116 -0.34566 0.19977 C -0.35087 0.19723 -0.35191 0.19769 -0.35747 0.19398 C -0.35903 0.19283 -0.36042 0.19144 -0.36198 0.19005 C -0.37466 0.17778 -0.36181 0.18936 -0.37223 0.18033 C -0.37327 0.17824 -0.37413 0.17616 -0.37518 0.17431 C -0.37604 0.17292 -0.37726 0.17199 -0.37813 0.17037 C -0.38021 0.16667 -0.38143 0.16204 -0.38403 0.15857 C -0.38698 0.15463 -0.39045 0.15162 -0.39288 0.14699 C -0.39375 0.14491 -0.39479 0.14306 -0.39584 0.14098 C -0.39688 0.13843 -0.39723 0.13542 -0.39861 0.13311 C -0.39983 0.13125 -0.40174 0.13079 -0.40313 0.12917 C -0.40938 0.12223 -0.40591 0.12523 -0.41042 0.1176 C -0.41441 0.11088 -0.4125 0.11598 -0.41788 0.10973 C -0.42101 0.10602 -0.42379 0.10186 -0.42657 0.09792 C -0.42761 0.09653 -0.42848 0.09491 -0.42952 0.09398 L -0.43403 0.09005 C -0.43889 0.08033 -0.43577 0.08588 -0.44427 0.07431 L -0.44879 0.06852 C -0.45295 0.05186 -0.44705 0.07223 -0.45313 0.0588 C -0.45886 0.04607 -0.45 0.0588 -0.45747 0.04885 L -0.46042 0.03704 C -0.46181 0.03148 -0.4625 0.02963 -0.46337 0.02338 C -0.46354 0.02269 -0.46337 0.02199 -0.46337 0.02153 " pathEditMode="relative" ptsTypes="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ябло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4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276350"/>
            <a:ext cx="412591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99163" y="1270000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milk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99163" y="26781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orange juice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99163" y="4116388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chocolate cake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слово, которое соответствует картинке:</a:t>
            </a:r>
            <a:endParaRPr lang="ru-RU" sz="2800" b="1" dirty="0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24338" y="6313488"/>
            <a:ext cx="698500" cy="5207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0"/>
            <a:ext cx="9144000" cy="630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4 0.0537 0.00539 0.14838 -0.00347 0.21898 C -0.00399 0.22291 -0.00468 0.22685 -0.0052 0.23078 C -0.0059 0.24189 -0.00625 0.25324 -0.00711 0.26412 C -0.00763 0.2706 -0.0118 0.29166 -0.0125 0.29513 C -0.0151 0.30949 -0.01336 0.30162 -0.0177 0.31898 C -0.0184 0.32129 -0.01857 0.32407 -0.01961 0.32615 C -0.02083 0.32847 -0.02222 0.33078 -0.02309 0.33333 C -0.02465 0.33796 -0.02465 0.34328 -0.02673 0.34768 C -0.02795 0.35 -0.02934 0.35208 -0.0302 0.35463 C -0.03177 0.35925 -0.03125 0.3655 -0.03385 0.36898 C -0.03506 0.3706 -0.03628 0.37199 -0.0375 0.37384 C -0.04149 0.38055 -0.04114 0.3824 -0.04461 0.3905 C -0.04618 0.39444 -0.04791 0.39861 -0.05 0.40231 C -0.05086 0.40416 -0.0526 0.40532 -0.05347 0.40717 C -0.06267 0.42546 -0.05069 0.40787 -0.0625 0.42615 C -0.07274 0.44213 -0.06354 0.42476 -0.07135 0.4405 C -0.07482 0.45416 -0.07066 0.44143 -0.07847 0.45463 C -0.08107 0.45925 -0.08263 0.46504 -0.08559 0.46898 C -0.08854 0.47291 -0.09218 0.47615 -0.09461 0.48101 C -0.09583 0.48333 -0.0967 0.48588 -0.09809 0.48819 C -0.10225 0.49467 -0.10538 0.49722 -0.11059 0.50231 C -0.12083 0.52268 -0.10416 0.4912 -0.125 0.51898 L -0.14461 0.54513 C -0.14635 0.54768 -0.14774 0.55046 -0.15 0.55231 C -0.15347 0.55555 -0.15729 0.55856 -0.16059 0.5618 C -0.16302 0.56435 -0.16527 0.56713 -0.1677 0.56898 C -0.17239 0.57268 -0.1776 0.57453 -0.18211 0.57847 C -0.18906 0.58472 -0.18541 0.5824 -0.1927 0.58564 C -0.19461 0.58726 -0.19618 0.58958 -0.19809 0.5905 C -0.20277 0.59282 -0.2125 0.59513 -0.2125 0.59513 C -0.21423 0.59675 -0.21579 0.59884 -0.2177 0.6 C -0.22187 0.60231 -0.23211 0.6037 -0.23559 0.60486 C -0.23923 0.60601 -0.2427 0.60787 -0.24635 0.60949 L -0.25173 0.61203 C -0.26545 0.61111 -0.27916 0.61157 -0.2927 0.60949 C -0.29496 0.60925 -0.29618 0.60601 -0.29809 0.60486 C -0.30034 0.60347 -0.30295 0.60324 -0.3052 0.60231 C -0.31527 0.59861 -0.3059 0.60162 -0.3177 0.59513 C -0.32135 0.59328 -0.32847 0.5905 -0.32847 0.5905 C -0.3302 0.58888 -0.33229 0.5875 -0.33385 0.58564 C -0.33576 0.58356 -0.33715 0.58055 -0.33923 0.57847 C -0.34131 0.57662 -0.34392 0.57546 -0.34635 0.57384 C -0.35538 0.5618 -0.34375 0.57592 -0.3552 0.56666 C -0.35677 0.5655 -0.35746 0.56342 -0.35885 0.5618 C -0.36059 0.56018 -0.3625 0.55902 -0.36423 0.55717 C -0.36545 0.55578 -0.36631 0.55347 -0.3677 0.55231 C -0.36944 0.55115 -0.37135 0.55069 -0.37309 0.55 C -0.375 0.54838 -0.37673 0.54699 -0.37847 0.54513 C -0.39409 0.53055 -0.37829 0.54444 -0.39097 0.53333 C -0.39218 0.53101 -0.39305 0.52824 -0.39461 0.52615 C -0.39618 0.52407 -0.39826 0.52314 -0.4 0.52152 C -0.40243 0.51921 -0.40468 0.51666 -0.40711 0.51435 C -0.40885 0.51273 -0.41076 0.51134 -0.4125 0.50949 C -0.41441 0.5074 -0.41579 0.50463 -0.4177 0.50231 C -0.41944 0.50046 -0.42152 0.49953 -0.42309 0.49768 C -0.42517 0.49537 -0.42656 0.49259 -0.42847 0.4905 C -0.43194 0.48703 -0.43559 0.48402 -0.43923 0.48101 C -0.44097 0.47939 -0.44322 0.47847 -0.44461 0.47615 C -0.46163 0.44583 -0.4342 0.49236 -0.46059 0.45717 C -0.4651 0.45115 -0.46267 0.45347 -0.4677 0.45 " pathEditMode="relative" ptsTypes="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к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2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276350"/>
            <a:ext cx="401161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99163" y="1270000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bananas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99163" y="26781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burgers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99163" y="4116388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orange juice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слово, которое соответствует картинке:</a:t>
            </a:r>
            <a:endParaRPr lang="ru-RU" sz="2800" b="1" dirty="0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24338" y="6313488"/>
            <a:ext cx="698500" cy="5207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0"/>
            <a:ext cx="9144000" cy="630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3 0.00694 -0.00469 0.01435 -0.00729 0.02129 C -0.01163 0.03287 -0.01267 0.03264 -0.01788 0.04259 C -0.02048 0.04745 -0.02274 0.05231 -0.02517 0.05694 C -0.02621 0.05926 -0.02708 0.06204 -0.02864 0.06412 C -0.02986 0.06574 -0.03125 0.06713 -0.03229 0.06898 C -0.0335 0.07106 -0.03437 0.07384 -0.03576 0.07592 C -0.03854 0.08032 -0.04184 0.08403 -0.04479 0.08796 L -0.05538 0.10208 L -0.06614 0.11643 C -0.06736 0.11805 -0.0684 0.11991 -0.06979 0.12129 C -0.07153 0.12292 -0.07344 0.12407 -0.07517 0.12592 C -0.0783 0.12963 -0.08021 0.13542 -0.08403 0.13796 C -0.08646 0.13935 -0.08889 0.14097 -0.09114 0.14259 C -0.09826 0.14792 -0.10139 0.1544 -0.11076 0.15694 L -0.11979 0.15926 C -0.12205 0.16088 -0.1243 0.16296 -0.12691 0.16412 C -0.13264 0.1662 -0.13871 0.16736 -0.14479 0.16875 C -0.15139 0.17014 -0.15798 0.17153 -0.16441 0.17361 C -0.1691 0.175 -0.17396 0.17662 -0.17864 0.17824 L -0.18576 0.18079 C -0.18767 0.18217 -0.18906 0.18472 -0.19114 0.18542 C -0.19514 0.1868 -0.22378 0.19004 -0.22517 0.19028 C -0.22691 0.19097 -0.22864 0.19236 -0.23038 0.19259 C -0.26094 0.19792 -0.2901 0.19375 -0.32153 0.19259 C -0.32396 0.1919 -0.32639 0.1912 -0.32864 0.19028 C -0.33229 0.18866 -0.33941 0.18542 -0.33941 0.18542 C -0.34114 0.1831 -0.34271 0.18009 -0.34479 0.17824 C -0.34635 0.17685 -0.34861 0.17754 -0.35017 0.17592 C -0.35173 0.17407 -0.35225 0.17083 -0.35364 0.16875 C -0.35712 0.16412 -0.36007 0.16366 -0.36441 0.16157 C -0.37396 0.14259 -0.36146 0.16551 -0.37326 0.14977 C -0.37482 0.14768 -0.37535 0.14467 -0.37691 0.14259 C -0.37899 0.13981 -0.38177 0.13819 -0.38403 0.13542 C -0.38837 0.13032 -0.39236 0.1243 -0.39653 0.11875 C -0.39826 0.11643 -0.39982 0.11366 -0.40191 0.1118 C -0.40364 0.11018 -0.40555 0.10879 -0.40729 0.10694 C -0.41649 0.09653 -0.4092 0.10347 -0.41614 0.09259 C -0.4184 0.08935 -0.421 0.08634 -0.42326 0.0831 L -0.42864 0.07592 C -0.42986 0.07454 -0.43142 0.07315 -0.43229 0.07129 C -0.43472 0.06643 -0.43576 0.06018 -0.43941 0.05694 C -0.44114 0.05532 -0.44305 0.05417 -0.44479 0.05231 C -0.4585 0.03704 -0.44219 0.05208 -0.45555 0.04028 C -0.45955 0.03217 -0.45746 0.03518 -0.46076 0.03079 " pathEditMode="relative" ptsTypes="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пельсиновый с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5625" y="6319838"/>
            <a:ext cx="720725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2413" y="6307138"/>
            <a:ext cx="720725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276350"/>
            <a:ext cx="460216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99163" y="1270000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chips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99163" y="2678113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bananas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99163" y="4116388"/>
            <a:ext cx="21812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burgers</a:t>
            </a:r>
            <a:endParaRPr lang="ru-RU" sz="2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463"/>
          </a:xfrm>
          <a:noFill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Выберите слово, которое соответствует картинке:</a:t>
            </a:r>
            <a:endParaRPr lang="ru-RU" sz="2800" b="1" dirty="0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224338" y="6313488"/>
            <a:ext cx="698500" cy="5207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0"/>
            <a:ext cx="9144000" cy="630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Выберите слово, которое соответствует картинке. Неправильное слово исчезнет, правильное переместится под картинку, и вы услышите название еды, изображенной на картинке.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Переход к другому слайду: по клику мышки на управляющей кнопке или клик по </a:t>
            </a:r>
            <a:r>
              <a:rPr lang="en-US" sz="3600" b="1" dirty="0"/>
              <a:t>Enter</a:t>
            </a:r>
            <a:r>
              <a:rPr lang="en-US" sz="3600" dirty="0"/>
              <a:t> </a:t>
            </a:r>
            <a:r>
              <a:rPr lang="ru-RU" sz="3600" dirty="0"/>
              <a:t>или </a:t>
            </a:r>
            <a:r>
              <a:rPr lang="ru-RU" sz="3600" b="1" dirty="0"/>
              <a:t>Пробел</a:t>
            </a:r>
            <a:r>
              <a:rPr lang="ru-RU" sz="3600" dirty="0"/>
              <a:t> клавиатуры.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 0.08958 -0.00087 0.17916 -0.00191 0.26875 C -0.00209 0.27986 -0.0033 0.29097 -0.00365 0.30208 C -0.00625 0.37662 0.00017 0.34907 -0.00729 0.37824 C -0.00729 0.37963 -0.00851 0.40324 -0.01077 0.40926 C -0.01268 0.41435 -0.01667 0.41805 -0.01788 0.42361 C -0.01858 0.42592 -0.01858 0.4287 -0.01979 0.43055 C -0.02153 0.43379 -0.03021 0.43866 -0.03229 0.44028 C -0.03403 0.44166 -0.03577 0.44328 -0.0375 0.44491 C -0.03993 0.44722 -0.04219 0.45 -0.04479 0.45208 C -0.04636 0.45324 -0.04827 0.45347 -0.05 0.4544 C -0.05313 0.45602 -0.05608 0.45764 -0.05903 0.45926 C -0.06667 0.46944 -0.0632 0.46643 -0.08229 0.46875 C -0.10295 0.47106 -0.14479 0.47361 -0.14479 0.47361 C -0.16024 0.47268 -0.1757 0.47245 -0.19115 0.47106 C -0.19358 0.47083 -0.19584 0.46944 -0.19827 0.46875 C -0.20122 0.46782 -0.20434 0.46736 -0.20729 0.46643 C -0.21024 0.46528 -0.21979 0.46041 -0.22153 0.45926 C -0.23195 0.45231 -0.22153 0.45602 -0.23403 0.44977 C -0.23629 0.44861 -0.23872 0.44815 -0.24115 0.44722 C -0.2533 0.43102 -0.22778 0.46435 -0.2625 0.42824 C -0.26788 0.42268 -0.27379 0.41805 -0.27865 0.41157 C -0.28038 0.40926 -0.28212 0.40671 -0.28403 0.4044 C -0.28559 0.40254 -0.28768 0.40139 -0.28941 0.39977 C -0.29184 0.39745 -0.29427 0.39514 -0.29653 0.39259 C -0.29844 0.39028 -0.3 0.38773 -0.30191 0.38541 C -0.30417 0.38287 -0.3066 0.38055 -0.30903 0.37824 C -0.31077 0.37662 -0.31268 0.37546 -0.31441 0.37361 C -0.31806 0.36898 -0.32084 0.36296 -0.325 0.35926 C -0.32691 0.35764 -0.32882 0.35625 -0.33038 0.3544 C -0.33177 0.35301 -0.33264 0.35092 -0.33403 0.34977 C -0.34254 0.34213 -0.34045 0.34815 -0.34827 0.33773 C -0.34983 0.33588 -0.35018 0.33264 -0.35191 0.33078 C -0.35504 0.32685 -0.35903 0.3243 -0.3625 0.32106 L -0.3625 0.32106 C -0.36493 0.31875 -0.36736 0.31666 -0.36979 0.31412 C -0.37101 0.3125 -0.37188 0.31065 -0.37327 0.30926 C -0.38143 0.30116 -0.39097 0.29514 -0.39827 0.28541 C -0.4 0.2831 -0.40156 0.28032 -0.40365 0.27824 C -0.40695 0.27477 -0.41024 0.2706 -0.41441 0.26875 L -0.425 0.26412 C -0.42847 0.25972 -0.42952 0.25764 -0.43403 0.25463 C -0.43577 0.25347 -0.4375 0.25301 -0.43941 0.25208 C -0.45643 0.2294 -0.43455 0.25648 -0.45 0.24259 C -0.45209 0.24074 -0.4533 0.23727 -0.45538 0.23541 C -0.45955 0.23241 -0.46389 0.23426 -0.46788 0.23078 C -0.4684 0.23032 -0.46788 0.22916 -0.46788 0.22847 " pathEditMode="relative" ptsTypes="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анан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2298</Words>
  <Application>Microsoft Office PowerPoint</Application>
  <PresentationFormat>Экран (4:3)</PresentationFormat>
  <Paragraphs>207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My favourite food 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Выберите слово, которое соответствует картинке:</vt:lpstr>
      <vt:lpstr>Выберите слово, которое соответствует картинке:</vt:lpstr>
      <vt:lpstr>Выберите слово, которое соответствует картинке:</vt:lpstr>
      <vt:lpstr>Выберите слово, которое соответствует картинке:</vt:lpstr>
      <vt:lpstr>Выберите слово, которое соответствует картинке:</vt:lpstr>
      <vt:lpstr>Выберите слово, которое соответствует картинке:</vt:lpstr>
      <vt:lpstr>Выберите слово, которое соответствует картинке:</vt:lpstr>
      <vt:lpstr>Выберите слово, которое соответствует картинке:</vt:lpstr>
      <vt:lpstr>Выберите слово, которое соответствует картинке:</vt:lpstr>
      <vt:lpstr>Выберите слово, которое соответствует картинке:</vt:lpstr>
      <vt:lpstr>Выберите слово, которое соответствует картинке:</vt:lpstr>
      <vt:lpstr>Выберите картинку, которая соответствует слову:</vt:lpstr>
      <vt:lpstr>Выберите картинку, которая соответствует слову:</vt:lpstr>
      <vt:lpstr>Выберите картинку, которая соответствует слову:</vt:lpstr>
      <vt:lpstr>Выберите картинку, которая соответствует слову:</vt:lpstr>
      <vt:lpstr>Выберите картинку, которая соответствует слову:</vt:lpstr>
      <vt:lpstr>Выберите картинку, которая соответствует слову:</vt:lpstr>
      <vt:lpstr>Выберите картинку, которая соответствует слову:</vt:lpstr>
      <vt:lpstr>Выберите картинку, которая соответствует слову:</vt:lpstr>
      <vt:lpstr>Выберите картинку, которая соответствует слову: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Окунькова</dc:creator>
  <cp:lastModifiedBy>user1</cp:lastModifiedBy>
  <cp:revision>56</cp:revision>
  <dcterms:created xsi:type="dcterms:W3CDTF">2015-12-06T11:22:45Z</dcterms:created>
  <dcterms:modified xsi:type="dcterms:W3CDTF">2019-03-18T12:02:31Z</dcterms:modified>
</cp:coreProperties>
</file>